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9" r:id="rId3"/>
  </p:sldMasterIdLst>
  <p:notesMasterIdLst>
    <p:notesMasterId r:id="rId5"/>
  </p:notesMasterIdLst>
  <p:handoutMasterIdLst>
    <p:handoutMasterId r:id="rId25"/>
  </p:handoutMasterIdLst>
  <p:sldIdLst>
    <p:sldId id="294" r:id="rId4"/>
    <p:sldId id="259" r:id="rId6"/>
    <p:sldId id="260" r:id="rId7"/>
    <p:sldId id="263" r:id="rId8"/>
    <p:sldId id="264" r:id="rId9"/>
    <p:sldId id="265" r:id="rId10"/>
    <p:sldId id="266" r:id="rId11"/>
    <p:sldId id="267" r:id="rId12"/>
    <p:sldId id="269" r:id="rId13"/>
    <p:sldId id="272" r:id="rId14"/>
    <p:sldId id="274" r:id="rId15"/>
    <p:sldId id="275" r:id="rId16"/>
    <p:sldId id="277" r:id="rId17"/>
    <p:sldId id="278" r:id="rId18"/>
    <p:sldId id="279" r:id="rId19"/>
    <p:sldId id="282" r:id="rId20"/>
    <p:sldId id="284" r:id="rId21"/>
    <p:sldId id="289" r:id="rId22"/>
    <p:sldId id="291" r:id="rId23"/>
    <p:sldId id="293" r:id="rId24"/>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99"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86374"/>
  </p:normalViewPr>
  <p:slideViewPr>
    <p:cSldViewPr snapToGrid="0" showGuides="1">
      <p:cViewPr varScale="1">
        <p:scale>
          <a:sx n="127" d="100"/>
          <a:sy n="127" d="100"/>
        </p:scale>
        <p:origin x="1952" y="184"/>
      </p:cViewPr>
      <p:guideLst>
        <p:guide orient="horz" pos="2199"/>
        <p:guide pos="3840"/>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9" Type="http://schemas.openxmlformats.org/officeDocument/2006/relationships/commentAuthors" Target="commentAuthors.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9A5F825-9C29-43CC-BB96-80A60E9689F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solidFill>
                <a:schemeClr val="accent1">
                  <a:lumMod val="75000"/>
                </a:schemeClr>
              </a:solidFill>
            </a:endParaRPr>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solidFill>
                <a:schemeClr val="accent1">
                  <a:lumMod val="75000"/>
                </a:schemeClr>
              </a:solidFill>
            </a:endParaRPr>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solidFill>
                <a:schemeClr val="accent1">
                  <a:lumMod val="75000"/>
                </a:schemeClr>
              </a:solidFill>
            </a:endParaRPr>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image" Target="../media/image2.png"/><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4" Type="http://schemas.openxmlformats.org/officeDocument/2006/relationships/tags" Target="../tags/tag21.xml"/><Relationship Id="rId23" Type="http://schemas.openxmlformats.org/officeDocument/2006/relationships/tags" Target="../tags/tag20.xml"/><Relationship Id="rId22" Type="http://schemas.openxmlformats.org/officeDocument/2006/relationships/tags" Target="../tags/tag19.xml"/><Relationship Id="rId21" Type="http://schemas.openxmlformats.org/officeDocument/2006/relationships/tags" Target="../tags/tag18.xml"/><Relationship Id="rId20" Type="http://schemas.openxmlformats.org/officeDocument/2006/relationships/tags" Target="../tags/tag17.xml"/><Relationship Id="rId2" Type="http://schemas.openxmlformats.org/officeDocument/2006/relationships/tags" Target="../tags/tag1.xml"/><Relationship Id="rId19" Type="http://schemas.openxmlformats.org/officeDocument/2006/relationships/tags" Target="../tags/tag16.xml"/><Relationship Id="rId18" Type="http://schemas.openxmlformats.org/officeDocument/2006/relationships/tags" Target="../tags/tag15.xml"/><Relationship Id="rId17" Type="http://schemas.openxmlformats.org/officeDocument/2006/relationships/tags" Target="../tags/tag14.xml"/><Relationship Id="rId16" Type="http://schemas.openxmlformats.org/officeDocument/2006/relationships/tags" Target="../tags/tag13.xml"/><Relationship Id="rId15" Type="http://schemas.openxmlformats.org/officeDocument/2006/relationships/tags" Target="../tags/tag12.xml"/><Relationship Id="rId14" Type="http://schemas.openxmlformats.org/officeDocument/2006/relationships/tags" Target="../tags/tag11.xml"/><Relationship Id="rId13" Type="http://schemas.openxmlformats.org/officeDocument/2006/relationships/tags" Target="../tags/tag10.xml"/><Relationship Id="rId12" Type="http://schemas.openxmlformats.org/officeDocument/2006/relationships/tags" Target="../tags/tag9.xml"/><Relationship Id="rId11" Type="http://schemas.openxmlformats.org/officeDocument/2006/relationships/tags" Target="../tags/tag8.xml"/><Relationship Id="rId10" Type="http://schemas.openxmlformats.org/officeDocument/2006/relationships/tags" Target="../tags/tag7.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31.xml"/><Relationship Id="rId8" Type="http://schemas.openxmlformats.org/officeDocument/2006/relationships/image" Target="../media/image4.png"/><Relationship Id="rId7" Type="http://schemas.openxmlformats.org/officeDocument/2006/relationships/tags" Target="../tags/tag30.xml"/><Relationship Id="rId6" Type="http://schemas.openxmlformats.org/officeDocument/2006/relationships/image" Target="../media/image3.png"/><Relationship Id="rId5" Type="http://schemas.openxmlformats.org/officeDocument/2006/relationships/tags" Target="../tags/tag29.xml"/><Relationship Id="rId4" Type="http://schemas.openxmlformats.org/officeDocument/2006/relationships/tags" Target="../tags/tag28.xml"/><Relationship Id="rId3" Type="http://schemas.openxmlformats.org/officeDocument/2006/relationships/image" Target="../media/image1.png"/><Relationship Id="rId2" Type="http://schemas.openxmlformats.org/officeDocument/2006/relationships/tags" Target="../tags/tag27.xml"/><Relationship Id="rId12" Type="http://schemas.openxmlformats.org/officeDocument/2006/relationships/tags" Target="../tags/tag34.xml"/><Relationship Id="rId11" Type="http://schemas.openxmlformats.org/officeDocument/2006/relationships/tags" Target="../tags/tag33.xml"/><Relationship Id="rId10" Type="http://schemas.openxmlformats.org/officeDocument/2006/relationships/tags" Target="../tags/tag32.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40.xml"/><Relationship Id="rId8" Type="http://schemas.openxmlformats.org/officeDocument/2006/relationships/tags" Target="../tags/tag39.xml"/><Relationship Id="rId7" Type="http://schemas.openxmlformats.org/officeDocument/2006/relationships/tags" Target="../tags/tag38.xml"/><Relationship Id="rId6" Type="http://schemas.openxmlformats.org/officeDocument/2006/relationships/image" Target="../media/image5.png"/><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image" Target="../media/image1.png"/><Relationship Id="rId2" Type="http://schemas.openxmlformats.org/officeDocument/2006/relationships/tags" Target="../tags/tag35.xml"/><Relationship Id="rId11" Type="http://schemas.openxmlformats.org/officeDocument/2006/relationships/tags" Target="../tags/tag42.xml"/><Relationship Id="rId10" Type="http://schemas.openxmlformats.org/officeDocument/2006/relationships/tags" Target="../tags/tag41.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48.xml"/><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56.xml"/><Relationship Id="rId8" Type="http://schemas.openxmlformats.org/officeDocument/2006/relationships/tags" Target="../tags/tag55.xml"/><Relationship Id="rId7" Type="http://schemas.openxmlformats.org/officeDocument/2006/relationships/tags" Target="../tags/tag54.xml"/><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60.xml"/><Relationship Id="rId4" Type="http://schemas.openxmlformats.org/officeDocument/2006/relationships/tags" Target="../tags/tag59.xml"/><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tags" Target="../tags/tag65.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74.xml"/><Relationship Id="rId5" Type="http://schemas.openxmlformats.org/officeDocument/2006/relationships/tags" Target="../tags/tag73.xml"/><Relationship Id="rId4" Type="http://schemas.openxmlformats.org/officeDocument/2006/relationships/tags" Target="../tags/tag72.xml"/><Relationship Id="rId3" Type="http://schemas.openxmlformats.org/officeDocument/2006/relationships/tags" Target="../tags/tag71.xml"/><Relationship Id="rId2" Type="http://schemas.openxmlformats.org/officeDocument/2006/relationships/tags" Target="../tags/tag70.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9" Type="http://schemas.openxmlformats.org/officeDocument/2006/relationships/tags" Target="../tags/tag80.xml"/><Relationship Id="rId8" Type="http://schemas.openxmlformats.org/officeDocument/2006/relationships/tags" Target="../tags/tag79.xml"/><Relationship Id="rId7" Type="http://schemas.openxmlformats.org/officeDocument/2006/relationships/tags" Target="../tags/tag78.xml"/><Relationship Id="rId6" Type="http://schemas.openxmlformats.org/officeDocument/2006/relationships/image" Target="../media/image2.png"/><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image" Target="../media/image1.png"/><Relationship Id="rId24" Type="http://schemas.openxmlformats.org/officeDocument/2006/relationships/tags" Target="../tags/tag95.xml"/><Relationship Id="rId23" Type="http://schemas.openxmlformats.org/officeDocument/2006/relationships/tags" Target="../tags/tag94.xml"/><Relationship Id="rId22" Type="http://schemas.openxmlformats.org/officeDocument/2006/relationships/tags" Target="../tags/tag93.xml"/><Relationship Id="rId21" Type="http://schemas.openxmlformats.org/officeDocument/2006/relationships/tags" Target="../tags/tag92.xml"/><Relationship Id="rId20" Type="http://schemas.openxmlformats.org/officeDocument/2006/relationships/tags" Target="../tags/tag91.xml"/><Relationship Id="rId2" Type="http://schemas.openxmlformats.org/officeDocument/2006/relationships/tags" Target="../tags/tag75.xml"/><Relationship Id="rId19" Type="http://schemas.openxmlformats.org/officeDocument/2006/relationships/tags" Target="../tags/tag90.xml"/><Relationship Id="rId18" Type="http://schemas.openxmlformats.org/officeDocument/2006/relationships/tags" Target="../tags/tag89.xml"/><Relationship Id="rId17" Type="http://schemas.openxmlformats.org/officeDocument/2006/relationships/tags" Target="../tags/tag88.xml"/><Relationship Id="rId16" Type="http://schemas.openxmlformats.org/officeDocument/2006/relationships/tags" Target="../tags/tag87.xml"/><Relationship Id="rId15" Type="http://schemas.openxmlformats.org/officeDocument/2006/relationships/tags" Target="../tags/tag86.xml"/><Relationship Id="rId14" Type="http://schemas.openxmlformats.org/officeDocument/2006/relationships/tags" Target="../tags/tag85.xml"/><Relationship Id="rId13" Type="http://schemas.openxmlformats.org/officeDocument/2006/relationships/tags" Target="../tags/tag84.xml"/><Relationship Id="rId12" Type="http://schemas.openxmlformats.org/officeDocument/2006/relationships/tags" Target="../tags/tag83.xml"/><Relationship Id="rId11" Type="http://schemas.openxmlformats.org/officeDocument/2006/relationships/tags" Target="../tags/tag82.xml"/><Relationship Id="rId10" Type="http://schemas.openxmlformats.org/officeDocument/2006/relationships/tags" Target="../tags/tag81.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solidFill>
                  <a:schemeClr val="tx1">
                    <a:lumMod val="75000"/>
                    <a:lumOff val="25000"/>
                  </a:schemeClr>
                </a:solidFill>
                <a:effectLst/>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pic>
        <p:nvPicPr>
          <p:cNvPr id="38" name="图片 37"/>
          <p:cNvPicPr>
            <a:picLocks noChangeAspect="1"/>
          </p:cNvPicPr>
          <p:nvPr userDrawn="1">
            <p:custDataLst>
              <p:tags r:id="rId2"/>
            </p:custDataLst>
          </p:nvPr>
        </p:nvPicPr>
        <p:blipFill>
          <a:blip r:embed="rId3">
            <a:duotone>
              <a:prstClr val="black"/>
              <a:schemeClr val="bg2">
                <a:lumMod val="50000"/>
                <a:lumOff val="50000"/>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3" name="矩形 22"/>
          <p:cNvSpPr/>
          <p:nvPr userDrawn="1">
            <p:custDataLst>
              <p:tags r:id="rId4"/>
            </p:custDataLst>
          </p:nvPr>
        </p:nvSpPr>
        <p:spPr>
          <a:xfrm>
            <a:off x="8694420" y="0"/>
            <a:ext cx="2320290" cy="3797300"/>
          </a:xfrm>
          <a:prstGeom prst="rect">
            <a:avLst/>
          </a:prstGeom>
          <a:gradFill>
            <a:gsLst>
              <a:gs pos="28000">
                <a:schemeClr val="accent2"/>
              </a:gs>
              <a:gs pos="0">
                <a:schemeClr val="accent1"/>
              </a:gs>
              <a:gs pos="100000">
                <a:schemeClr val="accent2">
                  <a:alpha val="0"/>
                </a:schemeClr>
              </a:gs>
            </a:gsLst>
            <a:lin ang="54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39" name="图片 38" descr="资源 1@4x-8"/>
          <p:cNvPicPr>
            <a:picLocks noChangeAspect="1"/>
          </p:cNvPicPr>
          <p:nvPr userDrawn="1">
            <p:custDataLst>
              <p:tags r:id="rId5"/>
            </p:custDataLst>
          </p:nvPr>
        </p:nvPicPr>
        <p:blipFill>
          <a:blip r:embed="rId6"/>
          <a:srcRect r="14083"/>
          <a:stretch>
            <a:fillRect/>
          </a:stretch>
        </p:blipFill>
        <p:spPr>
          <a:xfrm>
            <a:off x="6154420" y="1827530"/>
            <a:ext cx="6037580" cy="5030470"/>
          </a:xfrm>
          <a:prstGeom prst="rect">
            <a:avLst/>
          </a:prstGeom>
        </p:spPr>
      </p:pic>
      <p:grpSp>
        <p:nvGrpSpPr>
          <p:cNvPr id="25" name="组合 24"/>
          <p:cNvGrpSpPr/>
          <p:nvPr userDrawn="1">
            <p:custDataLst>
              <p:tags r:id="rId7"/>
            </p:custDataLst>
          </p:nvPr>
        </p:nvGrpSpPr>
        <p:grpSpPr>
          <a:xfrm>
            <a:off x="568960" y="2239645"/>
            <a:ext cx="2897505" cy="180340"/>
            <a:chOff x="960" y="3138"/>
            <a:chExt cx="4563" cy="284"/>
          </a:xfrm>
          <a:gradFill>
            <a:gsLst>
              <a:gs pos="0">
                <a:schemeClr val="accent1"/>
              </a:gs>
              <a:gs pos="25000">
                <a:schemeClr val="accent2"/>
              </a:gs>
              <a:gs pos="100000">
                <a:schemeClr val="accent2">
                  <a:alpha val="70000"/>
                </a:schemeClr>
              </a:gs>
            </a:gsLst>
            <a:lin ang="0" scaled="0"/>
          </a:gradFill>
        </p:grpSpPr>
        <p:grpSp>
          <p:nvGrpSpPr>
            <p:cNvPr id="26" name="组合 25"/>
            <p:cNvGrpSpPr/>
            <p:nvPr/>
          </p:nvGrpSpPr>
          <p:grpSpPr>
            <a:xfrm>
              <a:off x="960" y="3138"/>
              <a:ext cx="1910" cy="284"/>
              <a:chOff x="930" y="1845"/>
              <a:chExt cx="1709" cy="254"/>
            </a:xfrm>
            <a:grpFill/>
          </p:grpSpPr>
          <p:sp>
            <p:nvSpPr>
              <p:cNvPr id="28" name="平行四边形 27"/>
              <p:cNvSpPr/>
              <p:nvPr>
                <p:custDataLst>
                  <p:tags r:id="rId8"/>
                </p:custDataLst>
              </p:nvPr>
            </p:nvSpPr>
            <p:spPr>
              <a:xfrm>
                <a:off x="93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29" name="平行四边形 28"/>
              <p:cNvSpPr/>
              <p:nvPr>
                <p:custDataLst>
                  <p:tags r:id="rId9"/>
                </p:custDataLst>
              </p:nvPr>
            </p:nvSpPr>
            <p:spPr>
              <a:xfrm>
                <a:off x="121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30" name="平行四边形 29"/>
              <p:cNvSpPr/>
              <p:nvPr>
                <p:custDataLst>
                  <p:tags r:id="rId10"/>
                </p:custDataLst>
              </p:nvPr>
            </p:nvSpPr>
            <p:spPr>
              <a:xfrm>
                <a:off x="150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31" name="平行四边形 30"/>
              <p:cNvSpPr/>
              <p:nvPr>
                <p:custDataLst>
                  <p:tags r:id="rId11"/>
                </p:custDataLst>
              </p:nvPr>
            </p:nvSpPr>
            <p:spPr>
              <a:xfrm>
                <a:off x="178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32" name="平行四边形 31"/>
              <p:cNvSpPr/>
              <p:nvPr>
                <p:custDataLst>
                  <p:tags r:id="rId12"/>
                </p:custDataLst>
              </p:nvPr>
            </p:nvSpPr>
            <p:spPr>
              <a:xfrm>
                <a:off x="207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33" name="平行四边形 32"/>
              <p:cNvSpPr/>
              <p:nvPr>
                <p:custDataLst>
                  <p:tags r:id="rId13"/>
                </p:custDataLst>
              </p:nvPr>
            </p:nvSpPr>
            <p:spPr>
              <a:xfrm>
                <a:off x="235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grpSp>
        <p:cxnSp>
          <p:nvCxnSpPr>
            <p:cNvPr id="27" name="直接连接符 26"/>
            <p:cNvCxnSpPr/>
            <p:nvPr>
              <p:custDataLst>
                <p:tags r:id="rId14"/>
              </p:custDataLst>
            </p:nvPr>
          </p:nvCxnSpPr>
          <p:spPr>
            <a:xfrm>
              <a:off x="2775" y="3411"/>
              <a:ext cx="2748" cy="0"/>
            </a:xfrm>
            <a:prstGeom prst="line">
              <a:avLst/>
            </a:prstGeom>
            <a:grpFill/>
            <a:ln w="12700">
              <a:gradFill>
                <a:gsLst>
                  <a:gs pos="85000">
                    <a:schemeClr val="accent2">
                      <a:alpha val="5000"/>
                    </a:schemeClr>
                  </a:gs>
                  <a:gs pos="0">
                    <a:schemeClr val="accent2">
                      <a:alpha val="70000"/>
                    </a:schemeClr>
                  </a:gs>
                </a:gsLst>
                <a:lin ang="0" scaled="1"/>
              </a:gradFill>
            </a:ln>
          </p:spPr>
          <p:style>
            <a:lnRef idx="1">
              <a:schemeClr val="accent1"/>
            </a:lnRef>
            <a:fillRef idx="0">
              <a:schemeClr val="accent1"/>
            </a:fillRef>
            <a:effectRef idx="0">
              <a:schemeClr val="accent1"/>
            </a:effectRef>
            <a:fontRef idx="minor">
              <a:schemeClr val="tx1"/>
            </a:fontRef>
          </p:style>
        </p:cxnSp>
      </p:grpSp>
      <p:sp>
        <p:nvSpPr>
          <p:cNvPr id="35" name="椭圆 34"/>
          <p:cNvSpPr/>
          <p:nvPr userDrawn="1">
            <p:custDataLst>
              <p:tags r:id="rId15"/>
            </p:custDataLst>
          </p:nvPr>
        </p:nvSpPr>
        <p:spPr>
          <a:xfrm>
            <a:off x="559435" y="5245735"/>
            <a:ext cx="397510" cy="397510"/>
          </a:xfrm>
          <a:prstGeom prst="ellipse">
            <a:avLst/>
          </a:prstGeom>
          <a:gradFill>
            <a:gsLst>
              <a:gs pos="19000">
                <a:schemeClr val="accent2">
                  <a:alpha val="95000"/>
                </a:schemeClr>
              </a:gs>
              <a:gs pos="0">
                <a:schemeClr val="accent1"/>
              </a:gs>
              <a:gs pos="100000">
                <a:schemeClr val="accent2">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等腰三角形 35"/>
          <p:cNvSpPr/>
          <p:nvPr userDrawn="1">
            <p:custDataLst>
              <p:tags r:id="rId16"/>
            </p:custDataLst>
          </p:nvPr>
        </p:nvSpPr>
        <p:spPr>
          <a:xfrm rot="5400000">
            <a:off x="701675" y="5405755"/>
            <a:ext cx="113665" cy="7747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7" name="直接连接符 36"/>
          <p:cNvCxnSpPr/>
          <p:nvPr userDrawn="1">
            <p:custDataLst>
              <p:tags r:id="rId17"/>
            </p:custDataLst>
          </p:nvPr>
        </p:nvCxnSpPr>
        <p:spPr>
          <a:xfrm flipH="1" flipV="1">
            <a:off x="1142365" y="5660390"/>
            <a:ext cx="1853565" cy="635"/>
          </a:xfrm>
          <a:prstGeom prst="line">
            <a:avLst/>
          </a:prstGeom>
          <a:ln w="38100" cap="rnd">
            <a:gradFill>
              <a:gsLst>
                <a:gs pos="24000">
                  <a:schemeClr val="accent2">
                    <a:alpha val="5000"/>
                  </a:schemeClr>
                </a:gs>
                <a:gs pos="88000">
                  <a:schemeClr val="accent2">
                    <a:alpha val="95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custDataLst>
              <p:tags r:id="rId18"/>
            </p:custDataLst>
          </p:nvPr>
        </p:nvSpPr>
        <p:spPr>
          <a:xfrm>
            <a:off x="533399" y="2488235"/>
            <a:ext cx="6537961" cy="1175939"/>
          </a:xfrm>
        </p:spPr>
        <p:txBody>
          <a:bodyPr anchor="b">
            <a:normAutofit/>
          </a:bodyPr>
          <a:lstStyle>
            <a:lvl1pPr algn="l">
              <a:lnSpc>
                <a:spcPct val="100000"/>
              </a:lnSpc>
              <a:defRPr sz="6000">
                <a:solidFill>
                  <a:srgbClr val="FFFFFF"/>
                </a:solidFill>
              </a:defRPr>
            </a:lvl1pPr>
          </a:lstStyle>
          <a:p>
            <a:r>
              <a:rPr lang="zh-CN" altLang="en-US" dirty="0"/>
              <a:t>单击编辑母版标题</a:t>
            </a:r>
            <a:endParaRPr lang="zh-CN" altLang="en-US" dirty="0"/>
          </a:p>
        </p:txBody>
      </p:sp>
      <p:sp>
        <p:nvSpPr>
          <p:cNvPr id="3" name="副标题 2"/>
          <p:cNvSpPr>
            <a:spLocks noGrp="1"/>
          </p:cNvSpPr>
          <p:nvPr>
            <p:ph type="subTitle" idx="1"/>
            <p:custDataLst>
              <p:tags r:id="rId19"/>
            </p:custDataLst>
          </p:nvPr>
        </p:nvSpPr>
        <p:spPr>
          <a:xfrm>
            <a:off x="533399" y="3735355"/>
            <a:ext cx="6537961" cy="972000"/>
          </a:xfrm>
        </p:spPr>
        <p:txBody>
          <a:bodyPr>
            <a:normAutofit/>
          </a:bodyPr>
          <a:lstStyle>
            <a:lvl1pPr marL="0" indent="0" algn="l">
              <a:lnSpc>
                <a:spcPct val="100000"/>
              </a:lnSpc>
              <a:buNone/>
              <a:defRPr sz="2000" spc="130" baseline="0">
                <a:gradFill>
                  <a:gsLst>
                    <a:gs pos="0">
                      <a:schemeClr val="accent1"/>
                    </a:gs>
                    <a:gs pos="30000">
                      <a:schemeClr val="accent2">
                        <a:alpha val="95000"/>
                      </a:schemeClr>
                    </a:gs>
                    <a:gs pos="100000">
                      <a:schemeClr val="accent2">
                        <a:alpha val="50000"/>
                      </a:schemeClr>
                    </a:gs>
                  </a:gsLst>
                  <a:lin ang="2700000" scaled="0"/>
                </a:gra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p:ph type="dt" sz="half" idx="10"/>
            <p:custDataLst>
              <p:tags r:id="rId20"/>
            </p:custDataLst>
          </p:nvPr>
        </p:nvSpPr>
        <p:spPr/>
        <p:txBody>
          <a:bodyPr>
            <a:normAutofit/>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21"/>
            </p:custDataLst>
          </p:nvPr>
        </p:nvSpPr>
        <p:spPr/>
        <p:txBody>
          <a:bodyPr>
            <a:normAutofit/>
          </a:bodyPr>
          <a:lstStyle/>
          <a:p>
            <a:endParaRPr lang="zh-CN" altLang="en-US" dirty="0"/>
          </a:p>
        </p:txBody>
      </p:sp>
      <p:sp>
        <p:nvSpPr>
          <p:cNvPr id="6" name="灯片编号占位符 5"/>
          <p:cNvSpPr>
            <a:spLocks noGrp="1"/>
          </p:cNvSpPr>
          <p:nvPr>
            <p:ph type="sldNum" sz="quarter" idx="12"/>
            <p:custDataLst>
              <p:tags r:id="rId22"/>
            </p:custDataLst>
          </p:nvPr>
        </p:nvSpPr>
        <p:spPr>
          <a:xfrm>
            <a:off x="8610600" y="6356350"/>
            <a:ext cx="2743200" cy="365125"/>
          </a:xfrm>
        </p:spPr>
        <p:txBody>
          <a:bodyPr>
            <a:normAutofit/>
          </a:bodyPr>
          <a:lstStyle/>
          <a:p>
            <a:fld id="{BE5F26B5-172A-4DC2-B0B7-181CFC56B87C}" type="slidenum">
              <a:rPr lang="zh-CN" altLang="en-US" smtClean="0"/>
            </a:fld>
            <a:endParaRPr lang="zh-CN" altLang="en-US"/>
          </a:p>
        </p:txBody>
      </p:sp>
      <p:sp>
        <p:nvSpPr>
          <p:cNvPr id="10" name="文本占位符 9"/>
          <p:cNvSpPr>
            <a:spLocks noGrp="1"/>
          </p:cNvSpPr>
          <p:nvPr>
            <p:ph type="body" sz="quarter" idx="13" hasCustomPrompt="1"/>
            <p:custDataLst>
              <p:tags r:id="rId23"/>
            </p:custDataLst>
          </p:nvPr>
        </p:nvSpPr>
        <p:spPr>
          <a:xfrm>
            <a:off x="533399" y="468000"/>
            <a:ext cx="6537961" cy="504000"/>
          </a:xfrm>
        </p:spPr>
        <p:txBody>
          <a:bodyPr anchor="ctr">
            <a:normAutofit/>
          </a:bodyPr>
          <a:lstStyle>
            <a:lvl1pPr marL="0" indent="0">
              <a:lnSpc>
                <a:spcPct val="100000"/>
              </a:lnSpc>
              <a:buNone/>
              <a:defRPr sz="1100" b="1">
                <a:gradFill>
                  <a:gsLst>
                    <a:gs pos="0">
                      <a:schemeClr val="accent1"/>
                    </a:gs>
                    <a:gs pos="30000">
                      <a:schemeClr val="accent2">
                        <a:alpha val="95000"/>
                      </a:schemeClr>
                    </a:gs>
                    <a:gs pos="100000">
                      <a:schemeClr val="accent2">
                        <a:alpha val="50000"/>
                      </a:schemeClr>
                    </a:gs>
                  </a:gsLst>
                  <a:lin ang="2700000" scaled="0"/>
                </a:gradFill>
              </a:defRPr>
            </a:lvl1pPr>
          </a:lstStyle>
          <a:p>
            <a:pPr lvl="0"/>
            <a:r>
              <a:rPr lang="zh-CN" altLang="en-US" dirty="0"/>
              <a:t>公司名占位符</a:t>
            </a:r>
            <a:endParaRPr lang="zh-CN" altLang="en-US" dirty="0"/>
          </a:p>
        </p:txBody>
      </p:sp>
      <p:sp>
        <p:nvSpPr>
          <p:cNvPr id="24" name="文本占位符 23"/>
          <p:cNvSpPr>
            <a:spLocks noGrp="1"/>
          </p:cNvSpPr>
          <p:nvPr>
            <p:ph type="body" sz="quarter" idx="17" hasCustomPrompt="1"/>
            <p:custDataLst>
              <p:tags r:id="rId24"/>
            </p:custDataLst>
          </p:nvPr>
        </p:nvSpPr>
        <p:spPr>
          <a:xfrm>
            <a:off x="1190412" y="5106881"/>
            <a:ext cx="5880948" cy="504000"/>
          </a:xfrm>
        </p:spPr>
        <p:txBody>
          <a:bodyPr anchor="ctr">
            <a:normAutofit/>
          </a:bodyPr>
          <a:lstStyle>
            <a:lvl1pPr marL="0" indent="0" algn="l">
              <a:lnSpc>
                <a:spcPct val="100000"/>
              </a:lnSpc>
              <a:buNone/>
              <a:defRPr sz="2000" b="1">
                <a:solidFill>
                  <a:srgbClr val="FFFFFF"/>
                </a:solidFill>
              </a:defRPr>
            </a:lvl1pPr>
          </a:lstStyle>
          <a:p>
            <a:pPr lvl="0"/>
            <a:r>
              <a:rPr lang="zh-CN" altLang="en-US" dirty="0"/>
              <a:t>署名占位符</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lvl1pPr>
              <a:defRPr>
                <a:solidFill>
                  <a:schemeClr val="tx1"/>
                </a:solidFill>
              </a:defRPr>
            </a:lvl1pPr>
          </a:lstStyle>
          <a:p>
            <a:r>
              <a:rPr lang="zh-CN" altLang="en-US" dirty="0"/>
              <a:t>单击此处编辑母版标题样式</a:t>
            </a:r>
            <a:endParaRPr lang="zh-CN" altLang="en-US" dirty="0"/>
          </a:p>
        </p:txBody>
      </p:sp>
      <p:sp>
        <p:nvSpPr>
          <p:cNvPr id="3" name="内容占位符 2"/>
          <p:cNvSpPr>
            <a:spLocks noGrp="1"/>
          </p:cNvSpPr>
          <p:nvPr>
            <p:ph idx="1"/>
            <p:custDataLst>
              <p:tags r:id="rId3"/>
            </p:custDataLst>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10"/>
            <p:custDataLst>
              <p:tags r:id="rId4"/>
            </p:custDataLst>
          </p:nvPr>
        </p:nvSpPr>
        <p:spPr/>
        <p:txBody>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pic>
        <p:nvPicPr>
          <p:cNvPr id="11" name="图片 10"/>
          <p:cNvPicPr>
            <a:picLocks noChangeAspect="1"/>
          </p:cNvPicPr>
          <p:nvPr userDrawn="1">
            <p:custDataLst>
              <p:tags r:id="rId2"/>
            </p:custDataLst>
          </p:nvPr>
        </p:nvPicPr>
        <p:blipFill>
          <a:blip r:embed="rId3">
            <a:duotone>
              <a:prstClr val="black"/>
              <a:schemeClr val="bg2">
                <a:lumMod val="50000"/>
                <a:lumOff val="50000"/>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矩形 14"/>
          <p:cNvSpPr/>
          <p:nvPr userDrawn="1">
            <p:custDataLst>
              <p:tags r:id="rId4"/>
            </p:custDataLst>
          </p:nvPr>
        </p:nvSpPr>
        <p:spPr>
          <a:xfrm>
            <a:off x="1028065" y="0"/>
            <a:ext cx="2239645" cy="3797300"/>
          </a:xfrm>
          <a:prstGeom prst="rect">
            <a:avLst/>
          </a:prstGeom>
          <a:gradFill>
            <a:gsLst>
              <a:gs pos="28000">
                <a:schemeClr val="accent2"/>
              </a:gs>
              <a:gs pos="0">
                <a:schemeClr val="accent1"/>
              </a:gs>
              <a:gs pos="100000">
                <a:schemeClr val="accent2">
                  <a:alpha val="0"/>
                </a:schemeClr>
              </a:gs>
            </a:gsLst>
            <a:lin ang="54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6" name="图片 15" descr="资源 2@4x-8"/>
          <p:cNvPicPr>
            <a:picLocks noChangeAspect="1"/>
          </p:cNvPicPr>
          <p:nvPr userDrawn="1">
            <p:custDataLst>
              <p:tags r:id="rId5"/>
            </p:custDataLst>
          </p:nvPr>
        </p:nvPicPr>
        <p:blipFill>
          <a:blip r:embed="rId6"/>
          <a:stretch>
            <a:fillRect/>
          </a:stretch>
        </p:blipFill>
        <p:spPr>
          <a:xfrm>
            <a:off x="356870" y="2493645"/>
            <a:ext cx="4040505" cy="4050030"/>
          </a:xfrm>
          <a:prstGeom prst="rect">
            <a:avLst/>
          </a:prstGeom>
        </p:spPr>
      </p:pic>
      <p:pic>
        <p:nvPicPr>
          <p:cNvPr id="17" name="图片 16" descr="资源 1@4x-8"/>
          <p:cNvPicPr>
            <a:picLocks noChangeAspect="1"/>
          </p:cNvPicPr>
          <p:nvPr userDrawn="1">
            <p:custDataLst>
              <p:tags r:id="rId7"/>
            </p:custDataLst>
          </p:nvPr>
        </p:nvPicPr>
        <p:blipFill>
          <a:blip r:embed="rId8"/>
          <a:srcRect l="10601"/>
          <a:stretch>
            <a:fillRect/>
          </a:stretch>
        </p:blipFill>
        <p:spPr>
          <a:xfrm>
            <a:off x="0" y="1977390"/>
            <a:ext cx="5253355" cy="4658360"/>
          </a:xfrm>
          <a:prstGeom prst="rect">
            <a:avLst/>
          </a:prstGeom>
        </p:spPr>
      </p:pic>
      <p:sp>
        <p:nvSpPr>
          <p:cNvPr id="2" name="标题 1"/>
          <p:cNvSpPr>
            <a:spLocks noGrp="1"/>
          </p:cNvSpPr>
          <p:nvPr>
            <p:ph type="title" hasCustomPrompt="1"/>
            <p:custDataLst>
              <p:tags r:id="rId9"/>
            </p:custDataLst>
          </p:nvPr>
        </p:nvSpPr>
        <p:spPr>
          <a:xfrm>
            <a:off x="2516269" y="227425"/>
            <a:ext cx="2564871" cy="1308480"/>
          </a:xfrm>
        </p:spPr>
        <p:txBody>
          <a:bodyPr anchor="b">
            <a:normAutofit/>
          </a:bodyPr>
          <a:lstStyle>
            <a:lvl1pPr algn="r">
              <a:defRPr sz="5400">
                <a:ln>
                  <a:gradFill>
                    <a:gsLst>
                      <a:gs pos="0">
                        <a:schemeClr val="accent2"/>
                      </a:gs>
                      <a:gs pos="100000">
                        <a:schemeClr val="accent2">
                          <a:alpha val="50000"/>
                        </a:schemeClr>
                      </a:gs>
                    </a:gsLst>
                    <a:lin ang="5400000" scaled="1"/>
                  </a:gradFill>
                </a:ln>
                <a:solidFill>
                  <a:srgbClr val="FFFFFF"/>
                </a:solidFill>
              </a:defRPr>
            </a:lvl1pPr>
          </a:lstStyle>
          <a:p>
            <a:r>
              <a:rPr lang="zh-CN" altLang="en-US" dirty="0"/>
              <a:t>标题</a:t>
            </a:r>
            <a:endParaRPr lang="zh-CN" altLang="en-US" dirty="0"/>
          </a:p>
        </p:txBody>
      </p:sp>
      <p:sp>
        <p:nvSpPr>
          <p:cNvPr id="7" name="日期占位符 6"/>
          <p:cNvSpPr>
            <a:spLocks noGrp="1"/>
          </p:cNvSpPr>
          <p:nvPr>
            <p:ph type="dt" sz="half" idx="10"/>
            <p:custDataLst>
              <p:tags r:id="rId10"/>
            </p:custDataLst>
          </p:nvPr>
        </p:nvSpPr>
        <p:spPr/>
        <p:txBody>
          <a:body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11"/>
            </p:custDataLst>
          </p:nvPr>
        </p:nvSpPr>
        <p:spPr/>
        <p:txBody>
          <a:bodyPr/>
          <a:lstStyle/>
          <a:p>
            <a:endParaRPr lang="zh-CN" altLang="en-US"/>
          </a:p>
        </p:txBody>
      </p:sp>
      <p:sp>
        <p:nvSpPr>
          <p:cNvPr id="9" name="灯片编号占位符 8"/>
          <p:cNvSpPr>
            <a:spLocks noGrp="1"/>
          </p:cNvSpPr>
          <p:nvPr>
            <p:ph type="sldNum" sz="quarter" idx="12"/>
            <p:custDataLst>
              <p:tags r:id="rId12"/>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pic>
        <p:nvPicPr>
          <p:cNvPr id="11" name="图片 10"/>
          <p:cNvPicPr>
            <a:picLocks noChangeAspect="1"/>
          </p:cNvPicPr>
          <p:nvPr userDrawn="1">
            <p:custDataLst>
              <p:tags r:id="rId2"/>
            </p:custDataLst>
          </p:nvPr>
        </p:nvPicPr>
        <p:blipFill>
          <a:blip r:embed="rId3">
            <a:duotone>
              <a:prstClr val="black"/>
              <a:schemeClr val="bg2">
                <a:lumMod val="50000"/>
                <a:lumOff val="50000"/>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矩形 6"/>
          <p:cNvSpPr/>
          <p:nvPr userDrawn="1">
            <p:custDataLst>
              <p:tags r:id="rId4"/>
            </p:custDataLst>
          </p:nvPr>
        </p:nvSpPr>
        <p:spPr>
          <a:xfrm>
            <a:off x="9525" y="3152140"/>
            <a:ext cx="12182475" cy="1419860"/>
          </a:xfrm>
          <a:prstGeom prst="rect">
            <a:avLst/>
          </a:prstGeom>
          <a:gradFill>
            <a:gsLst>
              <a:gs pos="55000">
                <a:schemeClr val="accent2">
                  <a:alpha val="95000"/>
                </a:schemeClr>
              </a:gs>
              <a:gs pos="0">
                <a:schemeClr val="accent1"/>
              </a:gs>
              <a:gs pos="100000">
                <a:schemeClr val="accent2">
                  <a:alpha val="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微软雅黑" charset="-122"/>
            </a:endParaRPr>
          </a:p>
        </p:txBody>
      </p:sp>
      <p:pic>
        <p:nvPicPr>
          <p:cNvPr id="10" name="图片 9" descr="E:\【自产】\10.PPT\2023\精品模板\7.19\4x\资源 2@4x-8.png资源 2@4x-8"/>
          <p:cNvPicPr>
            <a:picLocks noChangeAspect="1"/>
          </p:cNvPicPr>
          <p:nvPr userDrawn="1">
            <p:custDataLst>
              <p:tags r:id="rId5"/>
            </p:custDataLst>
          </p:nvPr>
        </p:nvPicPr>
        <p:blipFill>
          <a:blip r:embed="rId6"/>
          <a:srcRect l="2592" r="2592"/>
          <a:stretch>
            <a:fillRect/>
          </a:stretch>
        </p:blipFill>
        <p:spPr>
          <a:xfrm>
            <a:off x="6796405" y="1160780"/>
            <a:ext cx="4401820" cy="5532755"/>
          </a:xfrm>
          <a:prstGeom prst="rect">
            <a:avLst/>
          </a:prstGeom>
        </p:spPr>
      </p:pic>
      <p:sp>
        <p:nvSpPr>
          <p:cNvPr id="2" name="标题 1"/>
          <p:cNvSpPr>
            <a:spLocks noGrp="1"/>
          </p:cNvSpPr>
          <p:nvPr>
            <p:ph type="title" hasCustomPrompt="1"/>
            <p:custDataLst>
              <p:tags r:id="rId7"/>
            </p:custDataLst>
          </p:nvPr>
        </p:nvSpPr>
        <p:spPr>
          <a:xfrm>
            <a:off x="996465" y="3446585"/>
            <a:ext cx="6135856" cy="1152000"/>
          </a:xfrm>
        </p:spPr>
        <p:txBody>
          <a:bodyPr anchor="t"/>
          <a:lstStyle>
            <a:lvl1pPr algn="l">
              <a:defRPr sz="5400">
                <a:solidFill>
                  <a:srgbClr val="FFFFFF"/>
                </a:solidFill>
              </a:defRPr>
            </a:lvl1pPr>
          </a:lstStyle>
          <a:p>
            <a:r>
              <a:rPr lang="zh-CN" altLang="en-US" dirty="0"/>
              <a:t>单击编辑母版标题</a:t>
            </a:r>
            <a:endParaRPr lang="zh-CN" altLang="en-US" dirty="0"/>
          </a:p>
        </p:txBody>
      </p:sp>
      <p:sp>
        <p:nvSpPr>
          <p:cNvPr id="4" name="日期占位符 3"/>
          <p:cNvSpPr>
            <a:spLocks noGrp="1"/>
          </p:cNvSpPr>
          <p:nvPr>
            <p:ph type="dt" sz="half" idx="10"/>
            <p:custDataLst>
              <p:tags r:id="rId8"/>
            </p:custDataLst>
          </p:nvPr>
        </p:nvSpPr>
        <p:spPr/>
        <p:txBody>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lstStyle/>
          <a:p>
            <a:endParaRPr lang="zh-CN" altLang="en-US"/>
          </a:p>
        </p:txBody>
      </p:sp>
      <p:sp>
        <p:nvSpPr>
          <p:cNvPr id="6" name="灯片编号占位符 5"/>
          <p:cNvSpPr>
            <a:spLocks noGrp="1"/>
          </p:cNvSpPr>
          <p:nvPr>
            <p:ph type="sldNum" sz="quarter" idx="12"/>
            <p:custDataLst>
              <p:tags r:id="rId10"/>
            </p:custDataLst>
          </p:nvPr>
        </p:nvSpPr>
        <p:spPr/>
        <p:txBody>
          <a:bodyPr/>
          <a:lstStyle/>
          <a:p>
            <a:fld id="{BE5F26B5-172A-4DC2-B0B7-181CFC56B87C}" type="slidenum">
              <a:rPr lang="zh-CN" altLang="en-US" smtClean="0"/>
            </a:fld>
            <a:endParaRPr lang="zh-CN" altLang="en-US"/>
          </a:p>
        </p:txBody>
      </p:sp>
      <p:sp>
        <p:nvSpPr>
          <p:cNvPr id="8" name="文本占位符 7"/>
          <p:cNvSpPr>
            <a:spLocks noGrp="1"/>
          </p:cNvSpPr>
          <p:nvPr>
            <p:ph type="body" sz="quarter" idx="13" hasCustomPrompt="1"/>
            <p:custDataLst>
              <p:tags r:id="rId11"/>
            </p:custDataLst>
          </p:nvPr>
        </p:nvSpPr>
        <p:spPr>
          <a:xfrm>
            <a:off x="996465" y="1954175"/>
            <a:ext cx="6135856" cy="1224000"/>
          </a:xfrm>
        </p:spPr>
        <p:txBody>
          <a:bodyPr anchor="ctr">
            <a:normAutofit/>
          </a:bodyPr>
          <a:lstStyle>
            <a:lvl1pPr marL="0" indent="0" algn="l">
              <a:buNone/>
              <a:defRPr sz="6000" b="1" i="1">
                <a:gradFill>
                  <a:gsLst>
                    <a:gs pos="0">
                      <a:schemeClr val="accent1"/>
                    </a:gs>
                    <a:gs pos="49000">
                      <a:schemeClr val="accent2">
                        <a:alpha val="95000"/>
                      </a:schemeClr>
                    </a:gs>
                    <a:gs pos="100000">
                      <a:schemeClr val="accent2">
                        <a:alpha val="0"/>
                      </a:schemeClr>
                    </a:gs>
                  </a:gsLst>
                  <a:lin ang="5400000" scaled="0"/>
                </a:gradFill>
              </a:defRPr>
            </a:lvl1pPr>
          </a:lstStyle>
          <a:p>
            <a:pPr lvl="0"/>
            <a:r>
              <a:rPr lang="zh-CN" altLang="en-US" dirty="0"/>
              <a:t>节编号</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0" tIns="0" rIns="0" bIns="0" rtlCol="0" anchor="ctr">
            <a:normAutofit/>
          </a:bodyPr>
          <a:lstStyle>
            <a:lvl1pPr>
              <a:defRPr lang="zh-CN" altLang="en-US" dirty="0">
                <a:solidFill>
                  <a:schemeClr val="tx1"/>
                </a:solidFill>
              </a:defRPr>
            </a:lvl1pPr>
          </a:lstStyle>
          <a:p>
            <a:pPr lvl="0"/>
            <a:r>
              <a:rPr lang="zh-CN" altLang="en-US" dirty="0"/>
              <a:t>单击此处编辑母版标题样式</a:t>
            </a:r>
            <a:endParaRPr lang="zh-CN" altLang="en-US" dirty="0"/>
          </a:p>
        </p:txBody>
      </p:sp>
      <p:sp>
        <p:nvSpPr>
          <p:cNvPr id="3" name="内容占位符 2"/>
          <p:cNvSpPr>
            <a:spLocks noGrp="1"/>
          </p:cNvSpPr>
          <p:nvPr>
            <p:ph sz="half" idx="1"/>
            <p:custDataLst>
              <p:tags r:id="rId3"/>
            </p:custDataLst>
          </p:nvPr>
        </p:nvSpPr>
        <p:spPr>
          <a:xfrm>
            <a:off x="838200" y="1364400"/>
            <a:ext cx="5181600" cy="48132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内容占位符 3"/>
          <p:cNvSpPr>
            <a:spLocks noGrp="1"/>
          </p:cNvSpPr>
          <p:nvPr>
            <p:ph sz="half" idx="2"/>
            <p:custDataLst>
              <p:tags r:id="rId4"/>
            </p:custDataLst>
          </p:nvPr>
        </p:nvSpPr>
        <p:spPr>
          <a:xfrm>
            <a:off x="6172200" y="1364400"/>
            <a:ext cx="5181600" cy="48132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5" name="日期占位符 4"/>
          <p:cNvSpPr>
            <a:spLocks noGrp="1"/>
          </p:cNvSpPr>
          <p:nvPr>
            <p:ph type="dt" sz="half" idx="10"/>
            <p:custDataLst>
              <p:tags r:id="rId5"/>
            </p:custDataLst>
          </p:nvPr>
        </p:nvSpPr>
        <p:spPr/>
        <p:txBody>
          <a:bodyPr/>
          <a:lstStyle/>
          <a:p>
            <a:fld id="{5592522B-0F24-4480-B9DD-A9474A6880D6}"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360000"/>
            <a:ext cx="10515600" cy="864000"/>
          </a:xfrm>
        </p:spPr>
        <p:txBody>
          <a:bodyPr vert="horz" lIns="0" tIns="0" rIns="0" bIns="0" rtlCol="0" anchor="ctr">
            <a:normAutofit/>
          </a:bodyPr>
          <a:lstStyle>
            <a:lvl1pPr>
              <a:defRPr lang="zh-CN" altLang="en-US" dirty="0"/>
            </a:lvl1pPr>
          </a:lstStyle>
          <a:p>
            <a:pPr lvl="0"/>
            <a:r>
              <a:rPr lang="zh-CN" altLang="en-US" dirty="0"/>
              <a:t>单击此处编辑母版标题样式</a:t>
            </a:r>
            <a:endParaRPr lang="zh-CN" altLang="en-US" dirty="0"/>
          </a:p>
        </p:txBody>
      </p:sp>
      <p:sp>
        <p:nvSpPr>
          <p:cNvPr id="3" name="文本占位符 2"/>
          <p:cNvSpPr>
            <a:spLocks noGrp="1"/>
          </p:cNvSpPr>
          <p:nvPr>
            <p:ph type="body" idx="1"/>
            <p:custDataLst>
              <p:tags r:id="rId3"/>
            </p:custDataLst>
          </p:nvPr>
        </p:nvSpPr>
        <p:spPr>
          <a:xfrm>
            <a:off x="839788" y="1364400"/>
            <a:ext cx="5157787" cy="5400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custDataLst>
              <p:tags r:id="rId4"/>
            </p:custDataLst>
          </p:nvPr>
        </p:nvSpPr>
        <p:spPr>
          <a:xfrm>
            <a:off x="839788" y="2061275"/>
            <a:ext cx="5157787" cy="4128388"/>
          </a:xfrm>
        </p:spPr>
        <p:txBody>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5" name="文本占位符 4"/>
          <p:cNvSpPr>
            <a:spLocks noGrp="1"/>
          </p:cNvSpPr>
          <p:nvPr>
            <p:ph type="body" sz="quarter" idx="3"/>
            <p:custDataLst>
              <p:tags r:id="rId5"/>
            </p:custDataLst>
          </p:nvPr>
        </p:nvSpPr>
        <p:spPr>
          <a:xfrm>
            <a:off x="6172200" y="1364400"/>
            <a:ext cx="5183188" cy="54000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custDataLst>
              <p:tags r:id="rId6"/>
            </p:custDataLst>
          </p:nvPr>
        </p:nvSpPr>
        <p:spPr>
          <a:xfrm>
            <a:off x="6172200" y="2061275"/>
            <a:ext cx="5183188" cy="4128388"/>
          </a:xfrm>
        </p:spPr>
        <p:txBody>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7" name="日期占位符 6"/>
          <p:cNvSpPr>
            <a:spLocks noGrp="1"/>
          </p:cNvSpPr>
          <p:nvPr>
            <p:ph type="dt" sz="half" idx="10"/>
            <p:custDataLst>
              <p:tags r:id="rId7"/>
            </p:custDataLst>
          </p:nvPr>
        </p:nvSpPr>
        <p:spPr/>
        <p:txBody>
          <a:body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a:lstStyle/>
          <a:p>
            <a:fld id="{5592522B-0F24-4480-B9DD-A9474A6880D6}"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5592522B-0F24-4480-B9DD-A9474A6880D6}"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BE5F26B5-172A-4DC2-B0B7-181CFC56B87C}" type="slidenum">
              <a:rPr lang="zh-CN" altLang="en-US" smtClean="0"/>
            </a:fld>
            <a:endParaRPr lang="zh-CN" altLang="en-US"/>
          </a:p>
        </p:txBody>
      </p:sp>
      <p:sp>
        <p:nvSpPr>
          <p:cNvPr id="5" name="矩形 4"/>
          <p:cNvSpPr/>
          <p:nvPr userDrawn="1">
            <p:custDataLst>
              <p:tags r:id="rId5"/>
            </p:custDataLst>
          </p:nvPr>
        </p:nvSpPr>
        <p:spPr>
          <a:xfrm>
            <a:off x="0" y="635"/>
            <a:ext cx="12192635" cy="6857365"/>
          </a:xfrm>
          <a:prstGeom prst="rect">
            <a:avLst/>
          </a:prstGeom>
          <a:gradFill>
            <a:gsLst>
              <a:gs pos="64000">
                <a:schemeClr val="bg2">
                  <a:lumMod val="90000"/>
                  <a:lumOff val="10000"/>
                  <a:alpha val="53000"/>
                </a:schemeClr>
              </a:gs>
              <a:gs pos="18000">
                <a:schemeClr val="bg2"/>
              </a:gs>
              <a:gs pos="100000">
                <a:schemeClr val="bg2">
                  <a:lumMod val="90000"/>
                  <a:lumOff val="10000"/>
                </a:schemeClr>
              </a:gs>
            </a:gsLst>
            <a:lin ang="135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showMasterSp="0" userDrawn="1">
  <p:cSld name="仅内容">
    <p:spTree>
      <p:nvGrpSpPr>
        <p:cNvPr id="1" name=""/>
        <p:cNvGrpSpPr/>
        <p:nvPr/>
      </p:nvGrpSpPr>
      <p:grpSpPr>
        <a:xfrm>
          <a:off x="0" y="0"/>
          <a:ext cx="0" cy="0"/>
          <a:chOff x="0" y="0"/>
          <a:chExt cx="0" cy="0"/>
        </a:xfrm>
      </p:grpSpPr>
      <p:sp>
        <p:nvSpPr>
          <p:cNvPr id="2" name="矩形 1"/>
          <p:cNvSpPr/>
          <p:nvPr userDrawn="1">
            <p:custDataLst>
              <p:tags r:id="rId2"/>
            </p:custDataLst>
          </p:nvPr>
        </p:nvSpPr>
        <p:spPr>
          <a:xfrm>
            <a:off x="0" y="635"/>
            <a:ext cx="12192635" cy="6857365"/>
          </a:xfrm>
          <a:prstGeom prst="rect">
            <a:avLst/>
          </a:prstGeom>
          <a:gradFill>
            <a:gsLst>
              <a:gs pos="64000">
                <a:schemeClr val="bg2">
                  <a:lumMod val="90000"/>
                  <a:lumOff val="10000"/>
                  <a:alpha val="53000"/>
                </a:schemeClr>
              </a:gs>
              <a:gs pos="18000">
                <a:schemeClr val="bg2"/>
              </a:gs>
              <a:gs pos="100000">
                <a:schemeClr val="bg2">
                  <a:lumMod val="90000"/>
                  <a:lumOff val="10000"/>
                </a:schemeClr>
              </a:gs>
            </a:gsLst>
            <a:lin ang="135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lvl="0" algn="ctr"/>
            <a:endParaRPr lang="zh-CN" altLang="en-US"/>
          </a:p>
        </p:txBody>
      </p:sp>
      <p:sp>
        <p:nvSpPr>
          <p:cNvPr id="3" name="内容占位符 2"/>
          <p:cNvSpPr>
            <a:spLocks noGrp="1"/>
          </p:cNvSpPr>
          <p:nvPr>
            <p:ph idx="1"/>
            <p:custDataLst>
              <p:tags r:id="rId3"/>
            </p:custDataLst>
          </p:nvPr>
        </p:nvSpPr>
        <p:spPr>
          <a:xfrm>
            <a:off x="838200" y="360000"/>
            <a:ext cx="10515600" cy="5817600"/>
          </a:xfrm>
        </p:spPr>
        <p:txBody>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10"/>
            <p:custDataLst>
              <p:tags r:id="rId4"/>
            </p:custDataLst>
          </p:nvPr>
        </p:nvSpPr>
        <p:spPr/>
        <p:txBody>
          <a:body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4400" b="0">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solidFill>
                  <a:schemeClr val="tx1">
                    <a:lumMod val="75000"/>
                    <a:lumOff val="25000"/>
                  </a:schemeClr>
                </a:solidFill>
              </a:defRPr>
            </a:lvl4pPr>
            <a:lvl5pPr>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8200" y="136525"/>
            <a:ext cx="10515600" cy="864000"/>
          </a:xfrm>
        </p:spPr>
        <p:txBody>
          <a:bodyPr/>
          <a:lstStyle/>
          <a:p>
            <a:r>
              <a:rPr lang="zh-CN" altLang="en-US" dirty="0"/>
              <a:t>单击此处编辑母版标题样式</a:t>
            </a:r>
            <a:endParaRPr lang="zh-CN" altLang="en-US" dirty="0"/>
          </a:p>
        </p:txBody>
      </p:sp>
      <p:sp>
        <p:nvSpPr>
          <p:cNvPr id="3" name="文本占位符 2"/>
          <p:cNvSpPr>
            <a:spLocks noGrp="1"/>
          </p:cNvSpPr>
          <p:nvPr>
            <p:ph type="body" idx="1" hasCustomPrompt="1"/>
            <p:custDataLst>
              <p:tags r:id="rId3"/>
            </p:custDataLst>
          </p:nvPr>
        </p:nvSpPr>
        <p:spPr>
          <a:xfrm>
            <a:off x="836612" y="1072525"/>
            <a:ext cx="10514012" cy="576000"/>
          </a:xfrm>
        </p:spPr>
        <p:txBody>
          <a:bodyPr anchor="t">
            <a:normAutofit/>
          </a:bodyPr>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dirty="0"/>
              <a:t>单击此处编辑母版副标题样式</a:t>
            </a:r>
            <a:endParaRPr lang="zh-CN" altLang="en-US" dirty="0"/>
          </a:p>
        </p:txBody>
      </p:sp>
      <p:sp>
        <p:nvSpPr>
          <p:cNvPr id="7" name="日期占位符 6"/>
          <p:cNvSpPr>
            <a:spLocks noGrp="1"/>
          </p:cNvSpPr>
          <p:nvPr>
            <p:ph type="dt" sz="half" idx="10"/>
            <p:custDataLst>
              <p:tags r:id="rId4"/>
            </p:custDataLst>
          </p:nvPr>
        </p:nvSpPr>
        <p:spPr/>
        <p:txBody>
          <a:body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5"/>
            </p:custDataLst>
          </p:nvPr>
        </p:nvSpPr>
        <p:spPr/>
        <p:txBody>
          <a:bodyPr/>
          <a:lstStyle/>
          <a:p>
            <a:endParaRPr lang="zh-CN" altLang="en-US"/>
          </a:p>
        </p:txBody>
      </p:sp>
      <p:sp>
        <p:nvSpPr>
          <p:cNvPr id="9" name="灯片编号占位符 8"/>
          <p:cNvSpPr>
            <a:spLocks noGrp="1"/>
          </p:cNvSpPr>
          <p:nvPr>
            <p:ph type="sldNum" sz="quarter" idx="12"/>
            <p:custDataLst>
              <p:tags r:id="rId6"/>
            </p:custDataLst>
          </p:nvPr>
        </p:nvSpPr>
        <p:spPr/>
        <p:txBody>
          <a:bodyPr/>
          <a:lstStyle/>
          <a:p>
            <a:fld id="{BE5F26B5-172A-4DC2-B0B7-181CFC56B87C}"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pic>
        <p:nvPicPr>
          <p:cNvPr id="26" name="图片 25"/>
          <p:cNvPicPr>
            <a:picLocks noChangeAspect="1"/>
          </p:cNvPicPr>
          <p:nvPr userDrawn="1">
            <p:custDataLst>
              <p:tags r:id="rId2"/>
            </p:custDataLst>
          </p:nvPr>
        </p:nvPicPr>
        <p:blipFill>
          <a:blip r:embed="rId3">
            <a:duotone>
              <a:prstClr val="black"/>
              <a:schemeClr val="bg2">
                <a:lumMod val="50000"/>
                <a:lumOff val="50000"/>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矩形 9"/>
          <p:cNvSpPr/>
          <p:nvPr userDrawn="1">
            <p:custDataLst>
              <p:tags r:id="rId4"/>
            </p:custDataLst>
          </p:nvPr>
        </p:nvSpPr>
        <p:spPr>
          <a:xfrm>
            <a:off x="8694420" y="0"/>
            <a:ext cx="2320290" cy="3797300"/>
          </a:xfrm>
          <a:prstGeom prst="rect">
            <a:avLst/>
          </a:prstGeom>
          <a:gradFill>
            <a:gsLst>
              <a:gs pos="28000">
                <a:schemeClr val="accent2"/>
              </a:gs>
              <a:gs pos="0">
                <a:schemeClr val="accent1"/>
              </a:gs>
              <a:gs pos="100000">
                <a:schemeClr val="accent2">
                  <a:alpha val="0"/>
                </a:schemeClr>
              </a:gs>
            </a:gsLst>
            <a:lin ang="54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2" name="图片 11" descr="资源 1@4x-8"/>
          <p:cNvPicPr>
            <a:picLocks noChangeAspect="1"/>
          </p:cNvPicPr>
          <p:nvPr userDrawn="1">
            <p:custDataLst>
              <p:tags r:id="rId5"/>
            </p:custDataLst>
          </p:nvPr>
        </p:nvPicPr>
        <p:blipFill>
          <a:blip r:embed="rId6"/>
          <a:srcRect r="14083"/>
          <a:stretch>
            <a:fillRect/>
          </a:stretch>
        </p:blipFill>
        <p:spPr>
          <a:xfrm>
            <a:off x="6154420" y="1827530"/>
            <a:ext cx="6037580" cy="5030470"/>
          </a:xfrm>
          <a:prstGeom prst="rect">
            <a:avLst/>
          </a:prstGeom>
        </p:spPr>
      </p:pic>
      <p:sp>
        <p:nvSpPr>
          <p:cNvPr id="14" name="椭圆 13"/>
          <p:cNvSpPr/>
          <p:nvPr userDrawn="1">
            <p:custDataLst>
              <p:tags r:id="rId7"/>
            </p:custDataLst>
          </p:nvPr>
        </p:nvSpPr>
        <p:spPr>
          <a:xfrm>
            <a:off x="559435" y="5047615"/>
            <a:ext cx="397510" cy="397510"/>
          </a:xfrm>
          <a:prstGeom prst="ellipse">
            <a:avLst/>
          </a:prstGeom>
          <a:gradFill>
            <a:gsLst>
              <a:gs pos="19000">
                <a:schemeClr val="accent2">
                  <a:alpha val="95000"/>
                </a:schemeClr>
              </a:gs>
              <a:gs pos="0">
                <a:schemeClr val="accent1"/>
              </a:gs>
              <a:gs pos="100000">
                <a:schemeClr val="accent2">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userDrawn="1">
            <p:custDataLst>
              <p:tags r:id="rId8"/>
            </p:custDataLst>
          </p:nvPr>
        </p:nvSpPr>
        <p:spPr>
          <a:xfrm rot="5400000">
            <a:off x="701675" y="5207635"/>
            <a:ext cx="113665" cy="7747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userDrawn="1">
            <p:custDataLst>
              <p:tags r:id="rId9"/>
            </p:custDataLst>
          </p:nvPr>
        </p:nvCxnSpPr>
        <p:spPr>
          <a:xfrm flipH="1" flipV="1">
            <a:off x="1142365" y="5462270"/>
            <a:ext cx="1853565" cy="635"/>
          </a:xfrm>
          <a:prstGeom prst="line">
            <a:avLst/>
          </a:prstGeom>
          <a:ln w="38100" cap="rnd">
            <a:gradFill>
              <a:gsLst>
                <a:gs pos="24000">
                  <a:schemeClr val="accent2">
                    <a:alpha val="5000"/>
                  </a:schemeClr>
                </a:gs>
                <a:gs pos="88000">
                  <a:schemeClr val="accent2">
                    <a:alpha val="95000"/>
                  </a:schemeClr>
                </a:gs>
                <a:gs pos="100000">
                  <a:schemeClr val="accent1"/>
                </a:gs>
              </a:gsLst>
              <a:lin ang="0" scaled="0"/>
            </a:gra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userDrawn="1">
            <p:ph type="ctrTitle" hasCustomPrompt="1"/>
            <p:custDataLst>
              <p:tags r:id="rId10"/>
            </p:custDataLst>
          </p:nvPr>
        </p:nvSpPr>
        <p:spPr>
          <a:xfrm>
            <a:off x="556847" y="1878506"/>
            <a:ext cx="6544993" cy="1800000"/>
          </a:xfrm>
        </p:spPr>
        <p:txBody>
          <a:bodyPr anchor="b"/>
          <a:lstStyle>
            <a:lvl1pPr algn="l">
              <a:lnSpc>
                <a:spcPct val="100000"/>
              </a:lnSpc>
              <a:defRPr sz="6000">
                <a:solidFill>
                  <a:srgbClr val="FFFFFF"/>
                </a:solidFill>
              </a:defRPr>
            </a:lvl1pPr>
          </a:lstStyle>
          <a:p>
            <a:r>
              <a:rPr lang="zh-CN" altLang="en-US" dirty="0"/>
              <a:t>单击编辑母版标题</a:t>
            </a:r>
            <a:endParaRPr lang="zh-CN" altLang="en-US" dirty="0"/>
          </a:p>
        </p:txBody>
      </p:sp>
      <p:sp>
        <p:nvSpPr>
          <p:cNvPr id="3" name="副标题 2"/>
          <p:cNvSpPr>
            <a:spLocks noGrp="1"/>
          </p:cNvSpPr>
          <p:nvPr userDrawn="1">
            <p:ph type="subTitle" idx="1"/>
            <p:custDataLst>
              <p:tags r:id="rId11"/>
            </p:custDataLst>
          </p:nvPr>
        </p:nvSpPr>
        <p:spPr>
          <a:xfrm>
            <a:off x="556847" y="3822506"/>
            <a:ext cx="6544993" cy="972000"/>
          </a:xfrm>
        </p:spPr>
        <p:txBody>
          <a:bodyPr lIns="72000">
            <a:normAutofit/>
          </a:bodyPr>
          <a:lstStyle>
            <a:lvl1pPr marL="0" indent="0" algn="l">
              <a:lnSpc>
                <a:spcPct val="100000"/>
              </a:lnSpc>
              <a:buNone/>
              <a:defRPr sz="1800">
                <a:gradFill>
                  <a:gsLst>
                    <a:gs pos="0">
                      <a:schemeClr val="accent1"/>
                    </a:gs>
                    <a:gs pos="70000">
                      <a:schemeClr val="accent2">
                        <a:alpha val="70000"/>
                      </a:schemeClr>
                    </a:gs>
                    <a:gs pos="100000">
                      <a:schemeClr val="accent2">
                        <a:alpha val="15000"/>
                      </a:schemeClr>
                    </a:gs>
                  </a:gsLst>
                  <a:lin ang="0" scaled="0"/>
                </a:gra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userDrawn="1">
            <p:ph type="dt" sz="half" idx="10"/>
            <p:custDataLst>
              <p:tags r:id="rId12"/>
            </p:custDataLst>
          </p:nvPr>
        </p:nvSpPr>
        <p:spPr/>
        <p:txBody>
          <a:bodyPr/>
          <a:lstStyle/>
          <a:p>
            <a:fld id="{5592522B-0F24-4480-B9DD-A9474A6880D6}" type="datetimeFigureOut">
              <a:rPr lang="zh-CN" altLang="en-US" smtClean="0"/>
            </a:fld>
            <a:endParaRPr lang="zh-CN" altLang="en-US"/>
          </a:p>
        </p:txBody>
      </p:sp>
      <p:sp>
        <p:nvSpPr>
          <p:cNvPr id="5" name="页脚占位符 4"/>
          <p:cNvSpPr>
            <a:spLocks noGrp="1"/>
          </p:cNvSpPr>
          <p:nvPr userDrawn="1">
            <p:ph type="ftr" sz="quarter" idx="11"/>
            <p:custDataLst>
              <p:tags r:id="rId13"/>
            </p:custDataLst>
          </p:nvPr>
        </p:nvSpPr>
        <p:spPr/>
        <p:txBody>
          <a:bodyPr/>
          <a:lstStyle/>
          <a:p>
            <a:endParaRPr lang="zh-CN" altLang="en-US"/>
          </a:p>
        </p:txBody>
      </p:sp>
      <p:sp>
        <p:nvSpPr>
          <p:cNvPr id="6" name="灯片编号占位符 5"/>
          <p:cNvSpPr>
            <a:spLocks noGrp="1"/>
          </p:cNvSpPr>
          <p:nvPr userDrawn="1">
            <p:ph type="sldNum" sz="quarter" idx="12"/>
            <p:custDataLst>
              <p:tags r:id="rId14"/>
            </p:custDataLst>
          </p:nvPr>
        </p:nvSpPr>
        <p:spPr>
          <a:xfrm>
            <a:off x="8610600" y="6356350"/>
            <a:ext cx="2743200" cy="365125"/>
          </a:xfrm>
        </p:spPr>
        <p:txBody>
          <a:bodyPr/>
          <a:lstStyle/>
          <a:p>
            <a:fld id="{BE5F26B5-172A-4DC2-B0B7-181CFC56B87C}" type="slidenum">
              <a:rPr lang="zh-CN" altLang="en-US" smtClean="0"/>
            </a:fld>
            <a:endParaRPr lang="zh-CN" altLang="en-US"/>
          </a:p>
        </p:txBody>
      </p:sp>
      <p:sp>
        <p:nvSpPr>
          <p:cNvPr id="9" name="文本占位符 23"/>
          <p:cNvSpPr>
            <a:spLocks noGrp="1"/>
          </p:cNvSpPr>
          <p:nvPr userDrawn="1">
            <p:ph type="body" sz="quarter" idx="17" hasCustomPrompt="1"/>
            <p:custDataLst>
              <p:tags r:id="rId15"/>
            </p:custDataLst>
          </p:nvPr>
        </p:nvSpPr>
        <p:spPr>
          <a:xfrm>
            <a:off x="1207998" y="4931031"/>
            <a:ext cx="5893842" cy="504000"/>
          </a:xfrm>
        </p:spPr>
        <p:txBody>
          <a:bodyPr anchor="ctr">
            <a:normAutofit/>
          </a:bodyPr>
          <a:lstStyle>
            <a:lvl1pPr marL="0" indent="0" algn="l">
              <a:lnSpc>
                <a:spcPct val="100000"/>
              </a:lnSpc>
              <a:buNone/>
              <a:defRPr sz="2000" b="1">
                <a:solidFill>
                  <a:srgbClr val="FFFFFF"/>
                </a:solidFill>
              </a:defRPr>
            </a:lvl1pPr>
          </a:lstStyle>
          <a:p>
            <a:pPr lvl="0"/>
            <a:r>
              <a:rPr lang="zh-CN" altLang="en-US" dirty="0"/>
              <a:t>署名占位符</a:t>
            </a:r>
            <a:endParaRPr lang="zh-CN" altLang="en-US" dirty="0"/>
          </a:p>
        </p:txBody>
      </p:sp>
      <p:sp>
        <p:nvSpPr>
          <p:cNvPr id="11" name="文本占位符 9"/>
          <p:cNvSpPr>
            <a:spLocks noGrp="1"/>
          </p:cNvSpPr>
          <p:nvPr userDrawn="1">
            <p:ph type="body" sz="quarter" idx="13" hasCustomPrompt="1"/>
            <p:custDataLst>
              <p:tags r:id="rId16"/>
            </p:custDataLst>
          </p:nvPr>
        </p:nvSpPr>
        <p:spPr>
          <a:xfrm>
            <a:off x="533399" y="468000"/>
            <a:ext cx="6568441" cy="504000"/>
          </a:xfrm>
        </p:spPr>
        <p:txBody>
          <a:bodyPr anchor="ctr">
            <a:normAutofit/>
          </a:bodyPr>
          <a:lstStyle>
            <a:lvl1pPr marL="0" indent="0">
              <a:lnSpc>
                <a:spcPct val="100000"/>
              </a:lnSpc>
              <a:buNone/>
              <a:defRPr sz="1100" b="1">
                <a:gradFill>
                  <a:gsLst>
                    <a:gs pos="0">
                      <a:schemeClr val="accent1"/>
                    </a:gs>
                    <a:gs pos="30000">
                      <a:schemeClr val="accent2">
                        <a:alpha val="95000"/>
                      </a:schemeClr>
                    </a:gs>
                    <a:gs pos="100000">
                      <a:schemeClr val="accent2">
                        <a:alpha val="50000"/>
                      </a:schemeClr>
                    </a:gs>
                  </a:gsLst>
                  <a:lin ang="2700000" scaled="0"/>
                </a:gradFill>
              </a:defRPr>
            </a:lvl1pPr>
          </a:lstStyle>
          <a:p>
            <a:pPr lvl="0"/>
            <a:r>
              <a:rPr lang="zh-CN" altLang="en-US" dirty="0"/>
              <a:t>公司名占位符</a:t>
            </a:r>
            <a:endParaRPr lang="zh-CN" altLang="en-US" dirty="0"/>
          </a:p>
        </p:txBody>
      </p:sp>
      <p:grpSp>
        <p:nvGrpSpPr>
          <p:cNvPr id="18" name="组合 17"/>
          <p:cNvGrpSpPr/>
          <p:nvPr userDrawn="1">
            <p:custDataLst>
              <p:tags r:id="rId17"/>
            </p:custDataLst>
          </p:nvPr>
        </p:nvGrpSpPr>
        <p:grpSpPr>
          <a:xfrm>
            <a:off x="568960" y="2239645"/>
            <a:ext cx="1212850" cy="180340"/>
            <a:chOff x="930" y="1845"/>
            <a:chExt cx="1709" cy="254"/>
          </a:xfrm>
          <a:gradFill>
            <a:gsLst>
              <a:gs pos="0">
                <a:schemeClr val="accent1"/>
              </a:gs>
              <a:gs pos="25000">
                <a:schemeClr val="accent2"/>
              </a:gs>
              <a:gs pos="100000">
                <a:schemeClr val="accent2">
                  <a:alpha val="70000"/>
                </a:schemeClr>
              </a:gs>
            </a:gsLst>
            <a:lin ang="0" scaled="0"/>
          </a:gradFill>
        </p:grpSpPr>
        <p:sp>
          <p:nvSpPr>
            <p:cNvPr id="20" name="平行四边形 19"/>
            <p:cNvSpPr/>
            <p:nvPr>
              <p:custDataLst>
                <p:tags r:id="rId18"/>
              </p:custDataLst>
            </p:nvPr>
          </p:nvSpPr>
          <p:spPr>
            <a:xfrm>
              <a:off x="93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21" name="平行四边形 20"/>
            <p:cNvSpPr/>
            <p:nvPr>
              <p:custDataLst>
                <p:tags r:id="rId19"/>
              </p:custDataLst>
            </p:nvPr>
          </p:nvSpPr>
          <p:spPr>
            <a:xfrm>
              <a:off x="121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22" name="平行四边形 21"/>
            <p:cNvSpPr/>
            <p:nvPr>
              <p:custDataLst>
                <p:tags r:id="rId20"/>
              </p:custDataLst>
            </p:nvPr>
          </p:nvSpPr>
          <p:spPr>
            <a:xfrm>
              <a:off x="150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23" name="平行四边形 22"/>
            <p:cNvSpPr/>
            <p:nvPr>
              <p:custDataLst>
                <p:tags r:id="rId21"/>
              </p:custDataLst>
            </p:nvPr>
          </p:nvSpPr>
          <p:spPr>
            <a:xfrm>
              <a:off x="178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sp>
          <p:nvSpPr>
            <p:cNvPr id="24" name="平行四边形 23"/>
            <p:cNvSpPr/>
            <p:nvPr>
              <p:custDataLst>
                <p:tags r:id="rId22"/>
              </p:custDataLst>
            </p:nvPr>
          </p:nvSpPr>
          <p:spPr>
            <a:xfrm>
              <a:off x="2070"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cs typeface="微软雅黑" charset="-122"/>
              </a:endParaRPr>
            </a:p>
          </p:txBody>
        </p:sp>
        <p:sp>
          <p:nvSpPr>
            <p:cNvPr id="25" name="平行四边形 24"/>
            <p:cNvSpPr/>
            <p:nvPr>
              <p:custDataLst>
                <p:tags r:id="rId23"/>
              </p:custDataLst>
            </p:nvPr>
          </p:nvSpPr>
          <p:spPr>
            <a:xfrm>
              <a:off x="2355" y="1845"/>
              <a:ext cx="285" cy="255"/>
            </a:xfrm>
            <a:prstGeom prst="parallelogram">
              <a:avLst>
                <a:gd name="adj" fmla="val 3294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cs typeface="微软雅黑" charset="-122"/>
              </a:endParaRPr>
            </a:p>
          </p:txBody>
        </p:sp>
      </p:grpSp>
      <p:cxnSp>
        <p:nvCxnSpPr>
          <p:cNvPr id="19" name="直接连接符 18"/>
          <p:cNvCxnSpPr/>
          <p:nvPr userDrawn="1">
            <p:custDataLst>
              <p:tags r:id="rId24"/>
            </p:custDataLst>
          </p:nvPr>
        </p:nvCxnSpPr>
        <p:spPr>
          <a:xfrm>
            <a:off x="1721485" y="2413000"/>
            <a:ext cx="1744980" cy="0"/>
          </a:xfrm>
          <a:prstGeom prst="line">
            <a:avLst/>
          </a:prstGeom>
          <a:gradFill>
            <a:gsLst>
              <a:gs pos="0">
                <a:schemeClr val="accent1"/>
              </a:gs>
              <a:gs pos="25000">
                <a:schemeClr val="accent2"/>
              </a:gs>
              <a:gs pos="100000">
                <a:schemeClr val="accent2">
                  <a:alpha val="70000"/>
                </a:schemeClr>
              </a:gs>
            </a:gsLst>
            <a:lin ang="0" scaled="0"/>
          </a:gradFill>
          <a:ln w="12700">
            <a:gradFill>
              <a:gsLst>
                <a:gs pos="85000">
                  <a:schemeClr val="accent2">
                    <a:alpha val="5000"/>
                  </a:schemeClr>
                </a:gs>
                <a:gs pos="0">
                  <a:schemeClr val="accent2">
                    <a:alpha val="70000"/>
                  </a:schemeClr>
                </a:gs>
              </a:gsLst>
              <a:lin ang="0" scaled="1"/>
            </a:gra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49" y="469127"/>
            <a:ext cx="10307927" cy="4093347"/>
          </a:xfrm>
        </p:spPr>
        <p:txBody>
          <a:bodyPr anchor="b">
            <a:normAutofit/>
          </a:bodyPr>
          <a:lstStyle>
            <a:lvl1pPr>
              <a:defRPr sz="6000">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10307926" cy="647555"/>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4400" b="0" i="0">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9788" y="1744961"/>
            <a:ext cx="5157787"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400" b="0">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3200" b="0">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4400"/>
            </a:lvl1pPr>
          </a:lstStyle>
          <a:p>
            <a:r>
              <a:rPr lang="zh-CN" altLang="en-US" dirty="0"/>
              <a:t>单击此处编辑母版标题样式</a:t>
            </a:r>
            <a:endParaRPr lang="zh-CN" altLang="en-US" dirty="0"/>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9.xml"/><Relationship Id="rId8" Type="http://schemas.openxmlformats.org/officeDocument/2006/relationships/slideLayout" Target="../slideLayouts/slideLayout18.xml"/><Relationship Id="rId7" Type="http://schemas.openxmlformats.org/officeDocument/2006/relationships/slideLayout" Target="../slideLayouts/slideLayout17.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 Id="rId3" Type="http://schemas.openxmlformats.org/officeDocument/2006/relationships/slideLayout" Target="../slideLayouts/slideLayout13.xml"/><Relationship Id="rId20" Type="http://schemas.openxmlformats.org/officeDocument/2006/relationships/theme" Target="../theme/theme2.xml"/><Relationship Id="rId2" Type="http://schemas.openxmlformats.org/officeDocument/2006/relationships/slideLayout" Target="../slideLayouts/slideLayout12.xml"/><Relationship Id="rId19" Type="http://schemas.openxmlformats.org/officeDocument/2006/relationships/tags" Target="../tags/tag103.xml"/><Relationship Id="rId18" Type="http://schemas.openxmlformats.org/officeDocument/2006/relationships/tags" Target="../tags/tag102.xml"/><Relationship Id="rId17" Type="http://schemas.openxmlformats.org/officeDocument/2006/relationships/tags" Target="../tags/tag101.xml"/><Relationship Id="rId16" Type="http://schemas.openxmlformats.org/officeDocument/2006/relationships/tags" Target="../tags/tag100.xml"/><Relationship Id="rId15" Type="http://schemas.openxmlformats.org/officeDocument/2006/relationships/tags" Target="../tags/tag99.xml"/><Relationship Id="rId14" Type="http://schemas.openxmlformats.org/officeDocument/2006/relationships/tags" Target="../tags/tag98.xml"/><Relationship Id="rId13" Type="http://schemas.openxmlformats.org/officeDocument/2006/relationships/tags" Target="../tags/tag97.xml"/><Relationship Id="rId12" Type="http://schemas.openxmlformats.org/officeDocument/2006/relationships/tags" Target="../tags/tag96.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矩形 7"/>
          <p:cNvSpPr/>
          <p:nvPr userDrawn="1">
            <p:custDataLst>
              <p:tags r:id="rId12"/>
            </p:custDataLst>
          </p:nvPr>
        </p:nvSpPr>
        <p:spPr>
          <a:xfrm>
            <a:off x="0" y="635"/>
            <a:ext cx="12192635" cy="6857365"/>
          </a:xfrm>
          <a:prstGeom prst="rect">
            <a:avLst/>
          </a:prstGeom>
          <a:gradFill>
            <a:gsLst>
              <a:gs pos="64000">
                <a:schemeClr val="bg2">
                  <a:lumMod val="90000"/>
                  <a:lumOff val="10000"/>
                  <a:alpha val="53000"/>
                </a:schemeClr>
              </a:gs>
              <a:gs pos="18000">
                <a:schemeClr val="bg2"/>
              </a:gs>
              <a:gs pos="100000">
                <a:schemeClr val="bg2">
                  <a:lumMod val="90000"/>
                  <a:lumOff val="10000"/>
                </a:schemeClr>
              </a:gs>
            </a:gsLst>
            <a:lin ang="13500000" scaled="0"/>
          </a:gra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lvl="0" algn="ctr"/>
            <a:endParaRPr lang="zh-CN" altLang="en-US"/>
          </a:p>
        </p:txBody>
      </p:sp>
      <p:sp>
        <p:nvSpPr>
          <p:cNvPr id="10" name="矩形 9"/>
          <p:cNvSpPr/>
          <p:nvPr userDrawn="1">
            <p:custDataLst>
              <p:tags r:id="rId13"/>
            </p:custDataLst>
          </p:nvPr>
        </p:nvSpPr>
        <p:spPr>
          <a:xfrm rot="16200000">
            <a:off x="2379345" y="-1689735"/>
            <a:ext cx="150495" cy="4907280"/>
          </a:xfrm>
          <a:prstGeom prst="rect">
            <a:avLst/>
          </a:prstGeom>
          <a:gradFill>
            <a:gsLst>
              <a:gs pos="100000">
                <a:schemeClr val="accent2">
                  <a:alpha val="0"/>
                </a:schemeClr>
              </a:gs>
              <a:gs pos="28000">
                <a:schemeClr val="accent2"/>
              </a:gs>
              <a:gs pos="0">
                <a:schemeClr val="accent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占位符 1"/>
          <p:cNvSpPr>
            <a:spLocks noGrp="1"/>
          </p:cNvSpPr>
          <p:nvPr>
            <p:ph type="title"/>
            <p:custDataLst>
              <p:tags r:id="rId14"/>
            </p:custDataLst>
          </p:nvPr>
        </p:nvSpPr>
        <p:spPr>
          <a:xfrm>
            <a:off x="551935" y="136525"/>
            <a:ext cx="11088130" cy="864000"/>
          </a:xfrm>
          <a:prstGeom prst="rect">
            <a:avLst/>
          </a:prstGeom>
        </p:spPr>
        <p:txBody>
          <a:bodyPr vert="horz" lIns="0" tIns="0" rIns="0" bIns="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5"/>
            </p:custDataLst>
          </p:nvPr>
        </p:nvSpPr>
        <p:spPr>
          <a:xfrm>
            <a:off x="551935" y="1364400"/>
            <a:ext cx="11088130" cy="4813200"/>
          </a:xfrm>
          <a:prstGeom prst="rect">
            <a:avLst/>
          </a:prstGeom>
        </p:spPr>
        <p:txBody>
          <a:bodyPr vert="horz" lIns="0" tIns="0" rIns="0" bIns="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custDataLst>
              <p:tags r:id="rId16"/>
            </p:custDataLst>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3"/>
            <p:custDataLst>
              <p:tags r:id="rId17"/>
            </p:custDataLst>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custDataLst>
              <p:tags r:id="rId18"/>
            </p:custDataLst>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7" name="KSO_TEMPLATE" hidden="1"/>
          <p:cNvSpPr/>
          <p:nvPr userDrawn="1">
            <p:custDataLst>
              <p:tags r:id="rId19"/>
            </p:custDataLst>
          </p:nvPr>
        </p:nvSpPr>
        <p:spPr>
          <a:xfrm>
            <a:off x="0" y="0"/>
            <a:ext cx="0" cy="0"/>
          </a:xfrm>
          <a:prstGeom prst="rect">
            <a:avLst/>
          </a:prstGeom>
          <a:gradFill>
            <a:gsLst>
              <a:gs pos="0">
                <a:schemeClr val="accent2">
                  <a:alpha val="80000"/>
                </a:schemeClr>
              </a:gs>
              <a:gs pos="100000">
                <a:schemeClr val="accent1"/>
              </a:gs>
              <a:gs pos="48000">
                <a:schemeClr val="accent2">
                  <a:alpha val="70000"/>
                </a:schemeClr>
              </a:gs>
            </a:gsLst>
            <a:lin ang="108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dk1" tx1="lt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l" defTabSz="914400" rtl="0" eaLnBrk="1" latinLnBrk="0" hangingPunct="1">
        <a:lnSpc>
          <a:spcPct val="100000"/>
        </a:lnSpc>
        <a:spcBef>
          <a:spcPct val="0"/>
        </a:spcBef>
        <a:buNone/>
        <a:defRPr sz="3000" b="1" kern="120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Arial" panose="020B0604020202090204" pitchFamily="34" charset="0"/>
        <a:buChar char="•"/>
        <a:defRPr sz="2400" kern="1200">
          <a:solidFill>
            <a:schemeClr val="tx1"/>
          </a:solidFill>
          <a:latin typeface="+mn-lt"/>
          <a:ea typeface="+mn-ea"/>
          <a:cs typeface="+mn-cs"/>
        </a:defRPr>
      </a:lvl1pPr>
      <a:lvl2pPr marL="538480" indent="-206375" algn="l" defTabSz="914400" rtl="0" eaLnBrk="1" latinLnBrk="0" hangingPunct="1">
        <a:lnSpc>
          <a:spcPct val="130000"/>
        </a:lnSpc>
        <a:spcBef>
          <a:spcPts val="0"/>
        </a:spcBef>
        <a:buFont typeface="Arial" panose="020B0604020202090204" pitchFamily="34" charset="0"/>
        <a:buChar char="•"/>
        <a:defRPr sz="2000" kern="1200">
          <a:solidFill>
            <a:schemeClr val="tx1"/>
          </a:solidFill>
          <a:latin typeface="+mn-lt"/>
          <a:ea typeface="+mn-ea"/>
          <a:cs typeface="+mn-cs"/>
        </a:defRPr>
      </a:lvl2pPr>
      <a:lvl3pPr marL="798830" indent="-161925" algn="l" defTabSz="914400" rtl="0" eaLnBrk="1" latinLnBrk="0" hangingPunct="1">
        <a:lnSpc>
          <a:spcPct val="130000"/>
        </a:lnSpc>
        <a:spcBef>
          <a:spcPts val="0"/>
        </a:spcBef>
        <a:buFont typeface="Arial" panose="020B0604020202090204" pitchFamily="34" charset="0"/>
        <a:buChar char="•"/>
        <a:defRPr sz="1800" kern="1200">
          <a:solidFill>
            <a:schemeClr val="tx1"/>
          </a:solidFill>
          <a:latin typeface="+mn-lt"/>
          <a:ea typeface="+mn-ea"/>
          <a:cs typeface="+mn-cs"/>
        </a:defRPr>
      </a:lvl3pPr>
      <a:lvl4pPr marL="1030605" indent="-149225" algn="l" defTabSz="914400" rtl="0" eaLnBrk="1" latinLnBrk="0" hangingPunct="1">
        <a:lnSpc>
          <a:spcPct val="130000"/>
        </a:lnSpc>
        <a:spcBef>
          <a:spcPts val="0"/>
        </a:spcBef>
        <a:buFont typeface="Arial" panose="020B0604020202090204" pitchFamily="34" charset="0"/>
        <a:buChar char="•"/>
        <a:defRPr sz="1600" kern="1200">
          <a:solidFill>
            <a:schemeClr val="tx1"/>
          </a:solidFill>
          <a:latin typeface="+mn-lt"/>
          <a:ea typeface="+mn-ea"/>
          <a:cs typeface="+mn-cs"/>
        </a:defRPr>
      </a:lvl4pPr>
      <a:lvl5pPr marL="1235075" indent="-127000" algn="l" defTabSz="914400" rtl="0" eaLnBrk="1" latinLnBrk="0" hangingPunct="1">
        <a:lnSpc>
          <a:spcPct val="130000"/>
        </a:lnSpc>
        <a:spcBef>
          <a:spcPts val="0"/>
        </a:spcBef>
        <a:buFont typeface="Arial" panose="020B060402020209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1.xml"/><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tags" Target="../tags/tag104.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229.xml"/><Relationship Id="rId2" Type="http://schemas.openxmlformats.org/officeDocument/2006/relationships/tags" Target="../tags/tag228.xml"/><Relationship Id="rId1" Type="http://schemas.openxmlformats.org/officeDocument/2006/relationships/tags" Target="../tags/tag227.xml"/></Relationships>
</file>

<file path=ppt/slides/_rels/slide11.xml.rels><?xml version="1.0" encoding="UTF-8" standalone="yes"?>
<Relationships xmlns="http://schemas.openxmlformats.org/package/2006/relationships"><Relationship Id="rId9" Type="http://schemas.openxmlformats.org/officeDocument/2006/relationships/tags" Target="../tags/tag237.xml"/><Relationship Id="rId8" Type="http://schemas.openxmlformats.org/officeDocument/2006/relationships/tags" Target="../tags/tag236.xml"/><Relationship Id="rId7" Type="http://schemas.openxmlformats.org/officeDocument/2006/relationships/tags" Target="../tags/tag235.xml"/><Relationship Id="rId6" Type="http://schemas.openxmlformats.org/officeDocument/2006/relationships/tags" Target="../tags/tag234.xml"/><Relationship Id="rId5" Type="http://schemas.openxmlformats.org/officeDocument/2006/relationships/tags" Target="../tags/tag233.xml"/><Relationship Id="rId4" Type="http://schemas.openxmlformats.org/officeDocument/2006/relationships/tags" Target="../tags/tag232.xml"/><Relationship Id="rId3" Type="http://schemas.openxmlformats.org/officeDocument/2006/relationships/image" Target="../media/image6.jpeg"/><Relationship Id="rId27" Type="http://schemas.openxmlformats.org/officeDocument/2006/relationships/notesSlide" Target="../notesSlides/notesSlide6.xml"/><Relationship Id="rId26" Type="http://schemas.openxmlformats.org/officeDocument/2006/relationships/slideLayout" Target="../slideLayouts/slideLayout17.xml"/><Relationship Id="rId25" Type="http://schemas.openxmlformats.org/officeDocument/2006/relationships/tags" Target="../tags/tag253.xml"/><Relationship Id="rId24" Type="http://schemas.openxmlformats.org/officeDocument/2006/relationships/tags" Target="../tags/tag252.xml"/><Relationship Id="rId23" Type="http://schemas.openxmlformats.org/officeDocument/2006/relationships/tags" Target="../tags/tag251.xml"/><Relationship Id="rId22" Type="http://schemas.openxmlformats.org/officeDocument/2006/relationships/tags" Target="../tags/tag250.xml"/><Relationship Id="rId21" Type="http://schemas.openxmlformats.org/officeDocument/2006/relationships/tags" Target="../tags/tag249.xml"/><Relationship Id="rId20" Type="http://schemas.openxmlformats.org/officeDocument/2006/relationships/tags" Target="../tags/tag248.xml"/><Relationship Id="rId2" Type="http://schemas.openxmlformats.org/officeDocument/2006/relationships/tags" Target="../tags/tag231.xml"/><Relationship Id="rId19" Type="http://schemas.openxmlformats.org/officeDocument/2006/relationships/tags" Target="../tags/tag247.xml"/><Relationship Id="rId18" Type="http://schemas.openxmlformats.org/officeDocument/2006/relationships/tags" Target="../tags/tag246.xml"/><Relationship Id="rId17" Type="http://schemas.openxmlformats.org/officeDocument/2006/relationships/tags" Target="../tags/tag245.xml"/><Relationship Id="rId16" Type="http://schemas.openxmlformats.org/officeDocument/2006/relationships/tags" Target="../tags/tag244.xml"/><Relationship Id="rId15" Type="http://schemas.openxmlformats.org/officeDocument/2006/relationships/tags" Target="../tags/tag243.xml"/><Relationship Id="rId14" Type="http://schemas.openxmlformats.org/officeDocument/2006/relationships/tags" Target="../tags/tag242.xml"/><Relationship Id="rId13" Type="http://schemas.openxmlformats.org/officeDocument/2006/relationships/tags" Target="../tags/tag241.xml"/><Relationship Id="rId12" Type="http://schemas.openxmlformats.org/officeDocument/2006/relationships/tags" Target="../tags/tag240.xml"/><Relationship Id="rId11" Type="http://schemas.openxmlformats.org/officeDocument/2006/relationships/tags" Target="../tags/tag239.xml"/><Relationship Id="rId10" Type="http://schemas.openxmlformats.org/officeDocument/2006/relationships/tags" Target="../tags/tag238.xml"/><Relationship Id="rId1" Type="http://schemas.openxmlformats.org/officeDocument/2006/relationships/tags" Target="../tags/tag230.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256.xml"/><Relationship Id="rId2" Type="http://schemas.openxmlformats.org/officeDocument/2006/relationships/tags" Target="../tags/tag255.xml"/><Relationship Id="rId1" Type="http://schemas.openxmlformats.org/officeDocument/2006/relationships/tags" Target="../tags/tag254.xml"/></Relationships>
</file>

<file path=ppt/slides/_rels/slide13.xml.rels><?xml version="1.0" encoding="UTF-8" standalone="yes"?>
<Relationships xmlns="http://schemas.openxmlformats.org/package/2006/relationships"><Relationship Id="rId9" Type="http://schemas.openxmlformats.org/officeDocument/2006/relationships/tags" Target="../tags/tag265.xml"/><Relationship Id="rId8" Type="http://schemas.openxmlformats.org/officeDocument/2006/relationships/tags" Target="../tags/tag264.xml"/><Relationship Id="rId7" Type="http://schemas.openxmlformats.org/officeDocument/2006/relationships/tags" Target="../tags/tag263.xml"/><Relationship Id="rId6" Type="http://schemas.openxmlformats.org/officeDocument/2006/relationships/tags" Target="../tags/tag262.xml"/><Relationship Id="rId5" Type="http://schemas.openxmlformats.org/officeDocument/2006/relationships/tags" Target="../tags/tag261.xml"/><Relationship Id="rId4" Type="http://schemas.openxmlformats.org/officeDocument/2006/relationships/tags" Target="../tags/tag260.xml"/><Relationship Id="rId3" Type="http://schemas.openxmlformats.org/officeDocument/2006/relationships/tags" Target="../tags/tag259.xml"/><Relationship Id="rId25" Type="http://schemas.openxmlformats.org/officeDocument/2006/relationships/notesSlide" Target="../notesSlides/notesSlide7.xml"/><Relationship Id="rId24" Type="http://schemas.openxmlformats.org/officeDocument/2006/relationships/slideLayout" Target="../slideLayouts/slideLayout17.xml"/><Relationship Id="rId23" Type="http://schemas.openxmlformats.org/officeDocument/2006/relationships/tags" Target="../tags/tag279.xml"/><Relationship Id="rId22" Type="http://schemas.openxmlformats.org/officeDocument/2006/relationships/tags" Target="../tags/tag278.xml"/><Relationship Id="rId21" Type="http://schemas.openxmlformats.org/officeDocument/2006/relationships/tags" Target="../tags/tag277.xml"/><Relationship Id="rId20" Type="http://schemas.openxmlformats.org/officeDocument/2006/relationships/tags" Target="../tags/tag276.xml"/><Relationship Id="rId2" Type="http://schemas.openxmlformats.org/officeDocument/2006/relationships/tags" Target="../tags/tag258.xml"/><Relationship Id="rId19" Type="http://schemas.openxmlformats.org/officeDocument/2006/relationships/tags" Target="../tags/tag275.xml"/><Relationship Id="rId18" Type="http://schemas.openxmlformats.org/officeDocument/2006/relationships/tags" Target="../tags/tag274.xml"/><Relationship Id="rId17" Type="http://schemas.openxmlformats.org/officeDocument/2006/relationships/tags" Target="../tags/tag273.xml"/><Relationship Id="rId16" Type="http://schemas.openxmlformats.org/officeDocument/2006/relationships/tags" Target="../tags/tag272.xml"/><Relationship Id="rId15" Type="http://schemas.openxmlformats.org/officeDocument/2006/relationships/tags" Target="../tags/tag271.xml"/><Relationship Id="rId14" Type="http://schemas.openxmlformats.org/officeDocument/2006/relationships/tags" Target="../tags/tag270.xml"/><Relationship Id="rId13" Type="http://schemas.openxmlformats.org/officeDocument/2006/relationships/tags" Target="../tags/tag269.xml"/><Relationship Id="rId12" Type="http://schemas.openxmlformats.org/officeDocument/2006/relationships/tags" Target="../tags/tag268.xml"/><Relationship Id="rId11" Type="http://schemas.openxmlformats.org/officeDocument/2006/relationships/tags" Target="../tags/tag267.xml"/><Relationship Id="rId10" Type="http://schemas.openxmlformats.org/officeDocument/2006/relationships/tags" Target="../tags/tag266.xml"/><Relationship Id="rId1" Type="http://schemas.openxmlformats.org/officeDocument/2006/relationships/tags" Target="../tags/tag257.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282.xml"/><Relationship Id="rId2" Type="http://schemas.openxmlformats.org/officeDocument/2006/relationships/tags" Target="../tags/tag281.xml"/><Relationship Id="rId1" Type="http://schemas.openxmlformats.org/officeDocument/2006/relationships/tags" Target="../tags/tag280.xml"/></Relationships>
</file>

<file path=ppt/slides/_rels/slide15.xml.rels><?xml version="1.0" encoding="UTF-8" standalone="yes"?>
<Relationships xmlns="http://schemas.openxmlformats.org/package/2006/relationships"><Relationship Id="rId9" Type="http://schemas.openxmlformats.org/officeDocument/2006/relationships/tags" Target="../tags/tag290.xml"/><Relationship Id="rId8" Type="http://schemas.openxmlformats.org/officeDocument/2006/relationships/tags" Target="../tags/tag289.xml"/><Relationship Id="rId7" Type="http://schemas.openxmlformats.org/officeDocument/2006/relationships/tags" Target="../tags/tag288.xml"/><Relationship Id="rId6" Type="http://schemas.openxmlformats.org/officeDocument/2006/relationships/tags" Target="../tags/tag287.xml"/><Relationship Id="rId5" Type="http://schemas.openxmlformats.org/officeDocument/2006/relationships/tags" Target="../tags/tag286.xml"/><Relationship Id="rId4" Type="http://schemas.openxmlformats.org/officeDocument/2006/relationships/tags" Target="../tags/tag285.xml"/><Relationship Id="rId3" Type="http://schemas.openxmlformats.org/officeDocument/2006/relationships/tags" Target="../tags/tag284.xml"/><Relationship Id="rId20" Type="http://schemas.openxmlformats.org/officeDocument/2006/relationships/notesSlide" Target="../notesSlides/notesSlide8.xml"/><Relationship Id="rId2" Type="http://schemas.openxmlformats.org/officeDocument/2006/relationships/image" Target="../media/image7.jpeg"/><Relationship Id="rId19" Type="http://schemas.openxmlformats.org/officeDocument/2006/relationships/slideLayout" Target="../slideLayouts/slideLayout17.xml"/><Relationship Id="rId18" Type="http://schemas.openxmlformats.org/officeDocument/2006/relationships/tags" Target="../tags/tag298.xml"/><Relationship Id="rId17" Type="http://schemas.openxmlformats.org/officeDocument/2006/relationships/image" Target="../media/image8.png"/><Relationship Id="rId16" Type="http://schemas.openxmlformats.org/officeDocument/2006/relationships/tags" Target="../tags/tag297.xml"/><Relationship Id="rId15" Type="http://schemas.openxmlformats.org/officeDocument/2006/relationships/tags" Target="../tags/tag296.xml"/><Relationship Id="rId14" Type="http://schemas.openxmlformats.org/officeDocument/2006/relationships/tags" Target="../tags/tag295.xml"/><Relationship Id="rId13" Type="http://schemas.openxmlformats.org/officeDocument/2006/relationships/tags" Target="../tags/tag294.xml"/><Relationship Id="rId12" Type="http://schemas.openxmlformats.org/officeDocument/2006/relationships/tags" Target="../tags/tag293.xml"/><Relationship Id="rId11" Type="http://schemas.openxmlformats.org/officeDocument/2006/relationships/tags" Target="../tags/tag292.xml"/><Relationship Id="rId10" Type="http://schemas.openxmlformats.org/officeDocument/2006/relationships/tags" Target="../tags/tag291.xml"/><Relationship Id="rId1" Type="http://schemas.openxmlformats.org/officeDocument/2006/relationships/tags" Target="../tags/tag283.xml"/></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301.xml"/><Relationship Id="rId2" Type="http://schemas.openxmlformats.org/officeDocument/2006/relationships/tags" Target="../tags/tag300.xml"/><Relationship Id="rId1" Type="http://schemas.openxmlformats.org/officeDocument/2006/relationships/tags" Target="../tags/tag299.xml"/></Relationships>
</file>

<file path=ppt/slides/_rels/slide17.xml.rels><?xml version="1.0" encoding="UTF-8" standalone="yes"?>
<Relationships xmlns="http://schemas.openxmlformats.org/package/2006/relationships"><Relationship Id="rId9" Type="http://schemas.openxmlformats.org/officeDocument/2006/relationships/tags" Target="../tags/tag309.xml"/><Relationship Id="rId8" Type="http://schemas.openxmlformats.org/officeDocument/2006/relationships/tags" Target="../tags/tag308.xml"/><Relationship Id="rId7" Type="http://schemas.openxmlformats.org/officeDocument/2006/relationships/tags" Target="../tags/tag307.xml"/><Relationship Id="rId6" Type="http://schemas.openxmlformats.org/officeDocument/2006/relationships/tags" Target="../tags/tag306.xml"/><Relationship Id="rId5" Type="http://schemas.openxmlformats.org/officeDocument/2006/relationships/tags" Target="../tags/tag305.xml"/><Relationship Id="rId4" Type="http://schemas.openxmlformats.org/officeDocument/2006/relationships/tags" Target="../tags/tag304.xml"/><Relationship Id="rId31" Type="http://schemas.openxmlformats.org/officeDocument/2006/relationships/notesSlide" Target="../notesSlides/notesSlide9.xml"/><Relationship Id="rId30" Type="http://schemas.openxmlformats.org/officeDocument/2006/relationships/slideLayout" Target="../slideLayouts/slideLayout17.xml"/><Relationship Id="rId3" Type="http://schemas.openxmlformats.org/officeDocument/2006/relationships/image" Target="../media/image6.jpeg"/><Relationship Id="rId29" Type="http://schemas.openxmlformats.org/officeDocument/2006/relationships/tags" Target="../tags/tag329.xml"/><Relationship Id="rId28" Type="http://schemas.openxmlformats.org/officeDocument/2006/relationships/tags" Target="../tags/tag328.xml"/><Relationship Id="rId27" Type="http://schemas.openxmlformats.org/officeDocument/2006/relationships/tags" Target="../tags/tag327.xml"/><Relationship Id="rId26" Type="http://schemas.openxmlformats.org/officeDocument/2006/relationships/tags" Target="../tags/tag326.xml"/><Relationship Id="rId25" Type="http://schemas.openxmlformats.org/officeDocument/2006/relationships/tags" Target="../tags/tag325.xml"/><Relationship Id="rId24" Type="http://schemas.openxmlformats.org/officeDocument/2006/relationships/tags" Target="../tags/tag324.xml"/><Relationship Id="rId23" Type="http://schemas.openxmlformats.org/officeDocument/2006/relationships/tags" Target="../tags/tag323.xml"/><Relationship Id="rId22" Type="http://schemas.openxmlformats.org/officeDocument/2006/relationships/tags" Target="../tags/tag322.xml"/><Relationship Id="rId21" Type="http://schemas.openxmlformats.org/officeDocument/2006/relationships/tags" Target="../tags/tag321.xml"/><Relationship Id="rId20" Type="http://schemas.openxmlformats.org/officeDocument/2006/relationships/tags" Target="../tags/tag320.xml"/><Relationship Id="rId2" Type="http://schemas.openxmlformats.org/officeDocument/2006/relationships/tags" Target="../tags/tag303.xml"/><Relationship Id="rId19" Type="http://schemas.openxmlformats.org/officeDocument/2006/relationships/tags" Target="../tags/tag319.xml"/><Relationship Id="rId18" Type="http://schemas.openxmlformats.org/officeDocument/2006/relationships/tags" Target="../tags/tag318.xml"/><Relationship Id="rId17" Type="http://schemas.openxmlformats.org/officeDocument/2006/relationships/tags" Target="../tags/tag317.xml"/><Relationship Id="rId16" Type="http://schemas.openxmlformats.org/officeDocument/2006/relationships/tags" Target="../tags/tag316.xml"/><Relationship Id="rId15" Type="http://schemas.openxmlformats.org/officeDocument/2006/relationships/tags" Target="../tags/tag315.xml"/><Relationship Id="rId14" Type="http://schemas.openxmlformats.org/officeDocument/2006/relationships/tags" Target="../tags/tag314.xml"/><Relationship Id="rId13" Type="http://schemas.openxmlformats.org/officeDocument/2006/relationships/tags" Target="../tags/tag313.xml"/><Relationship Id="rId12" Type="http://schemas.openxmlformats.org/officeDocument/2006/relationships/tags" Target="../tags/tag312.xml"/><Relationship Id="rId11" Type="http://schemas.openxmlformats.org/officeDocument/2006/relationships/tags" Target="../tags/tag311.xml"/><Relationship Id="rId10" Type="http://schemas.openxmlformats.org/officeDocument/2006/relationships/tags" Target="../tags/tag310.xml"/><Relationship Id="rId1" Type="http://schemas.openxmlformats.org/officeDocument/2006/relationships/tags" Target="../tags/tag302.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332.xml"/><Relationship Id="rId2" Type="http://schemas.openxmlformats.org/officeDocument/2006/relationships/tags" Target="../tags/tag331.xml"/><Relationship Id="rId1" Type="http://schemas.openxmlformats.org/officeDocument/2006/relationships/tags" Target="../tags/tag330.xml"/></Relationships>
</file>

<file path=ppt/slides/_rels/slide19.xml.rels><?xml version="1.0" encoding="UTF-8" standalone="yes"?>
<Relationships xmlns="http://schemas.openxmlformats.org/package/2006/relationships"><Relationship Id="rId9" Type="http://schemas.openxmlformats.org/officeDocument/2006/relationships/tags" Target="../tags/tag340.xml"/><Relationship Id="rId8" Type="http://schemas.openxmlformats.org/officeDocument/2006/relationships/tags" Target="../tags/tag339.xml"/><Relationship Id="rId7" Type="http://schemas.openxmlformats.org/officeDocument/2006/relationships/tags" Target="../tags/tag338.xml"/><Relationship Id="rId6" Type="http://schemas.openxmlformats.org/officeDocument/2006/relationships/tags" Target="../tags/tag337.xml"/><Relationship Id="rId5" Type="http://schemas.openxmlformats.org/officeDocument/2006/relationships/tags" Target="../tags/tag336.xml"/><Relationship Id="rId4" Type="http://schemas.openxmlformats.org/officeDocument/2006/relationships/tags" Target="../tags/tag335.xml"/><Relationship Id="rId3" Type="http://schemas.openxmlformats.org/officeDocument/2006/relationships/image" Target="../media/image6.jpeg"/><Relationship Id="rId2" Type="http://schemas.openxmlformats.org/officeDocument/2006/relationships/tags" Target="../tags/tag334.xml"/><Relationship Id="rId16" Type="http://schemas.openxmlformats.org/officeDocument/2006/relationships/notesSlide" Target="../notesSlides/notesSlide10.xml"/><Relationship Id="rId15" Type="http://schemas.openxmlformats.org/officeDocument/2006/relationships/slideLayout" Target="../slideLayouts/slideLayout17.xml"/><Relationship Id="rId14" Type="http://schemas.openxmlformats.org/officeDocument/2006/relationships/tags" Target="../tags/tag345.xml"/><Relationship Id="rId13" Type="http://schemas.openxmlformats.org/officeDocument/2006/relationships/tags" Target="../tags/tag344.xml"/><Relationship Id="rId12" Type="http://schemas.openxmlformats.org/officeDocument/2006/relationships/tags" Target="../tags/tag343.xml"/><Relationship Id="rId11" Type="http://schemas.openxmlformats.org/officeDocument/2006/relationships/tags" Target="../tags/tag342.xml"/><Relationship Id="rId10" Type="http://schemas.openxmlformats.org/officeDocument/2006/relationships/tags" Target="../tags/tag341.xml"/><Relationship Id="rId1" Type="http://schemas.openxmlformats.org/officeDocument/2006/relationships/tags" Target="../tags/tag333.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tags" Target="../tags/tag108.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1.xml"/><Relationship Id="rId3" Type="http://schemas.openxmlformats.org/officeDocument/2006/relationships/tags" Target="../tags/tag348.xml"/><Relationship Id="rId2" Type="http://schemas.openxmlformats.org/officeDocument/2006/relationships/tags" Target="../tags/tag347.xml"/><Relationship Id="rId1" Type="http://schemas.openxmlformats.org/officeDocument/2006/relationships/tags" Target="../tags/tag346.xml"/></Relationships>
</file>

<file path=ppt/slides/_rels/slide3.xml.rels><?xml version="1.0" encoding="UTF-8" standalone="yes"?>
<Relationships xmlns="http://schemas.openxmlformats.org/package/2006/relationships"><Relationship Id="rId9" Type="http://schemas.openxmlformats.org/officeDocument/2006/relationships/tags" Target="../tags/tag119.xml"/><Relationship Id="rId8" Type="http://schemas.openxmlformats.org/officeDocument/2006/relationships/tags" Target="../tags/tag118.xml"/><Relationship Id="rId7" Type="http://schemas.openxmlformats.org/officeDocument/2006/relationships/tags" Target="../tags/tag117.xml"/><Relationship Id="rId6" Type="http://schemas.openxmlformats.org/officeDocument/2006/relationships/tags" Target="../tags/tag116.xml"/><Relationship Id="rId5" Type="http://schemas.openxmlformats.org/officeDocument/2006/relationships/tags" Target="../tags/tag115.xml"/><Relationship Id="rId4" Type="http://schemas.openxmlformats.org/officeDocument/2006/relationships/tags" Target="../tags/tag114.xml"/><Relationship Id="rId3" Type="http://schemas.openxmlformats.org/officeDocument/2006/relationships/tags" Target="../tags/tag113.xml"/><Relationship Id="rId28" Type="http://schemas.openxmlformats.org/officeDocument/2006/relationships/slideLayout" Target="../slideLayouts/slideLayout17.xml"/><Relationship Id="rId27" Type="http://schemas.openxmlformats.org/officeDocument/2006/relationships/tags" Target="../tags/tag137.xml"/><Relationship Id="rId26" Type="http://schemas.openxmlformats.org/officeDocument/2006/relationships/tags" Target="../tags/tag136.xml"/><Relationship Id="rId25" Type="http://schemas.openxmlformats.org/officeDocument/2006/relationships/tags" Target="../tags/tag135.xml"/><Relationship Id="rId24" Type="http://schemas.openxmlformats.org/officeDocument/2006/relationships/tags" Target="../tags/tag134.xml"/><Relationship Id="rId23" Type="http://schemas.openxmlformats.org/officeDocument/2006/relationships/tags" Target="../tags/tag133.xml"/><Relationship Id="rId22" Type="http://schemas.openxmlformats.org/officeDocument/2006/relationships/tags" Target="../tags/tag132.xml"/><Relationship Id="rId21" Type="http://schemas.openxmlformats.org/officeDocument/2006/relationships/tags" Target="../tags/tag131.xml"/><Relationship Id="rId20" Type="http://schemas.openxmlformats.org/officeDocument/2006/relationships/tags" Target="../tags/tag130.xml"/><Relationship Id="rId2" Type="http://schemas.openxmlformats.org/officeDocument/2006/relationships/tags" Target="../tags/tag112.xml"/><Relationship Id="rId19" Type="http://schemas.openxmlformats.org/officeDocument/2006/relationships/tags" Target="../tags/tag129.xml"/><Relationship Id="rId18" Type="http://schemas.openxmlformats.org/officeDocument/2006/relationships/tags" Target="../tags/tag128.xml"/><Relationship Id="rId17" Type="http://schemas.openxmlformats.org/officeDocument/2006/relationships/tags" Target="../tags/tag127.xml"/><Relationship Id="rId16" Type="http://schemas.openxmlformats.org/officeDocument/2006/relationships/tags" Target="../tags/tag126.xml"/><Relationship Id="rId15" Type="http://schemas.openxmlformats.org/officeDocument/2006/relationships/tags" Target="../tags/tag125.xml"/><Relationship Id="rId14" Type="http://schemas.openxmlformats.org/officeDocument/2006/relationships/tags" Target="../tags/tag124.xml"/><Relationship Id="rId13" Type="http://schemas.openxmlformats.org/officeDocument/2006/relationships/tags" Target="../tags/tag123.xml"/><Relationship Id="rId12" Type="http://schemas.openxmlformats.org/officeDocument/2006/relationships/tags" Target="../tags/tag122.xml"/><Relationship Id="rId11" Type="http://schemas.openxmlformats.org/officeDocument/2006/relationships/tags" Target="../tags/tag121.xml"/><Relationship Id="rId10" Type="http://schemas.openxmlformats.org/officeDocument/2006/relationships/tags" Target="../tags/tag120.xml"/><Relationship Id="rId1" Type="http://schemas.openxmlformats.org/officeDocument/2006/relationships/tags" Target="../tags/tag111.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140.xml"/><Relationship Id="rId2" Type="http://schemas.openxmlformats.org/officeDocument/2006/relationships/tags" Target="../tags/tag139.xml"/><Relationship Id="rId1" Type="http://schemas.openxmlformats.org/officeDocument/2006/relationships/tags" Target="../tags/tag138.xml"/></Relationships>
</file>

<file path=ppt/slides/_rels/slide5.xml.rels><?xml version="1.0" encoding="UTF-8" standalone="yes"?>
<Relationships xmlns="http://schemas.openxmlformats.org/package/2006/relationships"><Relationship Id="rId9" Type="http://schemas.openxmlformats.org/officeDocument/2006/relationships/tags" Target="../tags/tag149.xml"/><Relationship Id="rId8" Type="http://schemas.openxmlformats.org/officeDocument/2006/relationships/tags" Target="../tags/tag148.xml"/><Relationship Id="rId7" Type="http://schemas.openxmlformats.org/officeDocument/2006/relationships/tags" Target="../tags/tag147.xml"/><Relationship Id="rId6" Type="http://schemas.openxmlformats.org/officeDocument/2006/relationships/tags" Target="../tags/tag146.xml"/><Relationship Id="rId5" Type="http://schemas.openxmlformats.org/officeDocument/2006/relationships/tags" Target="../tags/tag145.xml"/><Relationship Id="rId4" Type="http://schemas.openxmlformats.org/officeDocument/2006/relationships/tags" Target="../tags/tag144.xml"/><Relationship Id="rId3" Type="http://schemas.openxmlformats.org/officeDocument/2006/relationships/tags" Target="../tags/tag143.xml"/><Relationship Id="rId2" Type="http://schemas.openxmlformats.org/officeDocument/2006/relationships/tags" Target="../tags/tag142.xml"/><Relationship Id="rId15" Type="http://schemas.openxmlformats.org/officeDocument/2006/relationships/notesSlide" Target="../notesSlides/notesSlide2.xml"/><Relationship Id="rId14" Type="http://schemas.openxmlformats.org/officeDocument/2006/relationships/slideLayout" Target="../slideLayouts/slideLayout17.xml"/><Relationship Id="rId13" Type="http://schemas.openxmlformats.org/officeDocument/2006/relationships/tags" Target="../tags/tag153.xml"/><Relationship Id="rId12" Type="http://schemas.openxmlformats.org/officeDocument/2006/relationships/tags" Target="../tags/tag152.xml"/><Relationship Id="rId11" Type="http://schemas.openxmlformats.org/officeDocument/2006/relationships/tags" Target="../tags/tag151.xml"/><Relationship Id="rId10" Type="http://schemas.openxmlformats.org/officeDocument/2006/relationships/tags" Target="../tags/tag150.xml"/><Relationship Id="rId1" Type="http://schemas.openxmlformats.org/officeDocument/2006/relationships/tags" Target="../tags/tag141.xml"/></Relationships>
</file>

<file path=ppt/slides/_rels/slide6.xml.rels><?xml version="1.0" encoding="UTF-8" standalone="yes"?>
<Relationships xmlns="http://schemas.openxmlformats.org/package/2006/relationships"><Relationship Id="rId9" Type="http://schemas.openxmlformats.org/officeDocument/2006/relationships/tags" Target="../tags/tag162.xml"/><Relationship Id="rId8" Type="http://schemas.openxmlformats.org/officeDocument/2006/relationships/tags" Target="../tags/tag161.xml"/><Relationship Id="rId7" Type="http://schemas.openxmlformats.org/officeDocument/2006/relationships/tags" Target="../tags/tag160.xml"/><Relationship Id="rId6" Type="http://schemas.openxmlformats.org/officeDocument/2006/relationships/tags" Target="../tags/tag159.xml"/><Relationship Id="rId5" Type="http://schemas.openxmlformats.org/officeDocument/2006/relationships/tags" Target="../tags/tag158.xml"/><Relationship Id="rId4" Type="http://schemas.openxmlformats.org/officeDocument/2006/relationships/tags" Target="../tags/tag157.xml"/><Relationship Id="rId3" Type="http://schemas.openxmlformats.org/officeDocument/2006/relationships/tags" Target="../tags/tag156.xml"/><Relationship Id="rId2" Type="http://schemas.openxmlformats.org/officeDocument/2006/relationships/tags" Target="../tags/tag155.xml"/><Relationship Id="rId12" Type="http://schemas.openxmlformats.org/officeDocument/2006/relationships/notesSlide" Target="../notesSlides/notesSlide3.xml"/><Relationship Id="rId11" Type="http://schemas.openxmlformats.org/officeDocument/2006/relationships/slideLayout" Target="../slideLayouts/slideLayout17.xml"/><Relationship Id="rId10" Type="http://schemas.openxmlformats.org/officeDocument/2006/relationships/tags" Target="../tags/tag163.xml"/><Relationship Id="rId1" Type="http://schemas.openxmlformats.org/officeDocument/2006/relationships/tags" Target="../tags/tag154.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4.xml"/><Relationship Id="rId3" Type="http://schemas.openxmlformats.org/officeDocument/2006/relationships/tags" Target="../tags/tag166.xml"/><Relationship Id="rId2" Type="http://schemas.openxmlformats.org/officeDocument/2006/relationships/tags" Target="../tags/tag165.xml"/><Relationship Id="rId1" Type="http://schemas.openxmlformats.org/officeDocument/2006/relationships/tags" Target="../tags/tag164.xml"/></Relationships>
</file>

<file path=ppt/slides/_rels/slide8.xml.rels><?xml version="1.0" encoding="UTF-8" standalone="yes"?>
<Relationships xmlns="http://schemas.openxmlformats.org/package/2006/relationships"><Relationship Id="rId9" Type="http://schemas.openxmlformats.org/officeDocument/2006/relationships/tags" Target="../tags/tag174.xml"/><Relationship Id="rId8" Type="http://schemas.openxmlformats.org/officeDocument/2006/relationships/tags" Target="../tags/tag173.xml"/><Relationship Id="rId7" Type="http://schemas.openxmlformats.org/officeDocument/2006/relationships/tags" Target="../tags/tag172.xml"/><Relationship Id="rId6" Type="http://schemas.openxmlformats.org/officeDocument/2006/relationships/tags" Target="../tags/tag171.xml"/><Relationship Id="rId5" Type="http://schemas.openxmlformats.org/officeDocument/2006/relationships/tags" Target="../tags/tag170.xml"/><Relationship Id="rId4" Type="http://schemas.openxmlformats.org/officeDocument/2006/relationships/tags" Target="../tags/tag169.xml"/><Relationship Id="rId31" Type="http://schemas.openxmlformats.org/officeDocument/2006/relationships/notesSlide" Target="../notesSlides/notesSlide4.xml"/><Relationship Id="rId30" Type="http://schemas.openxmlformats.org/officeDocument/2006/relationships/slideLayout" Target="../slideLayouts/slideLayout17.xml"/><Relationship Id="rId3" Type="http://schemas.openxmlformats.org/officeDocument/2006/relationships/image" Target="../media/image6.jpeg"/><Relationship Id="rId29" Type="http://schemas.openxmlformats.org/officeDocument/2006/relationships/tags" Target="../tags/tag194.xml"/><Relationship Id="rId28" Type="http://schemas.openxmlformats.org/officeDocument/2006/relationships/tags" Target="../tags/tag193.xml"/><Relationship Id="rId27" Type="http://schemas.openxmlformats.org/officeDocument/2006/relationships/tags" Target="../tags/tag192.xml"/><Relationship Id="rId26" Type="http://schemas.openxmlformats.org/officeDocument/2006/relationships/tags" Target="../tags/tag191.xml"/><Relationship Id="rId25" Type="http://schemas.openxmlformats.org/officeDocument/2006/relationships/tags" Target="../tags/tag190.xml"/><Relationship Id="rId24" Type="http://schemas.openxmlformats.org/officeDocument/2006/relationships/tags" Target="../tags/tag189.xml"/><Relationship Id="rId23" Type="http://schemas.openxmlformats.org/officeDocument/2006/relationships/tags" Target="../tags/tag188.xml"/><Relationship Id="rId22" Type="http://schemas.openxmlformats.org/officeDocument/2006/relationships/tags" Target="../tags/tag187.xml"/><Relationship Id="rId21" Type="http://schemas.openxmlformats.org/officeDocument/2006/relationships/tags" Target="../tags/tag186.xml"/><Relationship Id="rId20" Type="http://schemas.openxmlformats.org/officeDocument/2006/relationships/tags" Target="../tags/tag185.xml"/><Relationship Id="rId2" Type="http://schemas.openxmlformats.org/officeDocument/2006/relationships/tags" Target="../tags/tag168.xml"/><Relationship Id="rId19" Type="http://schemas.openxmlformats.org/officeDocument/2006/relationships/tags" Target="../tags/tag184.xml"/><Relationship Id="rId18" Type="http://schemas.openxmlformats.org/officeDocument/2006/relationships/tags" Target="../tags/tag183.xml"/><Relationship Id="rId17" Type="http://schemas.openxmlformats.org/officeDocument/2006/relationships/tags" Target="../tags/tag182.xml"/><Relationship Id="rId16" Type="http://schemas.openxmlformats.org/officeDocument/2006/relationships/tags" Target="../tags/tag181.xml"/><Relationship Id="rId15" Type="http://schemas.openxmlformats.org/officeDocument/2006/relationships/tags" Target="../tags/tag180.xml"/><Relationship Id="rId14" Type="http://schemas.openxmlformats.org/officeDocument/2006/relationships/tags" Target="../tags/tag179.xml"/><Relationship Id="rId13" Type="http://schemas.openxmlformats.org/officeDocument/2006/relationships/tags" Target="../tags/tag178.xml"/><Relationship Id="rId12" Type="http://schemas.openxmlformats.org/officeDocument/2006/relationships/tags" Target="../tags/tag177.xml"/><Relationship Id="rId11" Type="http://schemas.openxmlformats.org/officeDocument/2006/relationships/tags" Target="../tags/tag176.xml"/><Relationship Id="rId10" Type="http://schemas.openxmlformats.org/officeDocument/2006/relationships/tags" Target="../tags/tag175.xml"/><Relationship Id="rId1" Type="http://schemas.openxmlformats.org/officeDocument/2006/relationships/tags" Target="../tags/tag167.xml"/></Relationships>
</file>

<file path=ppt/slides/_rels/slide9.xml.rels><?xml version="1.0" encoding="UTF-8" standalone="yes"?>
<Relationships xmlns="http://schemas.openxmlformats.org/package/2006/relationships"><Relationship Id="rId9" Type="http://schemas.openxmlformats.org/officeDocument/2006/relationships/tags" Target="../tags/tag203.xml"/><Relationship Id="rId8" Type="http://schemas.openxmlformats.org/officeDocument/2006/relationships/tags" Target="../tags/tag202.xml"/><Relationship Id="rId7" Type="http://schemas.openxmlformats.org/officeDocument/2006/relationships/tags" Target="../tags/tag201.xml"/><Relationship Id="rId6" Type="http://schemas.openxmlformats.org/officeDocument/2006/relationships/tags" Target="../tags/tag200.xml"/><Relationship Id="rId5" Type="http://schemas.openxmlformats.org/officeDocument/2006/relationships/tags" Target="../tags/tag199.xml"/><Relationship Id="rId4" Type="http://schemas.openxmlformats.org/officeDocument/2006/relationships/tags" Target="../tags/tag198.xml"/><Relationship Id="rId34" Type="http://schemas.openxmlformats.org/officeDocument/2006/relationships/notesSlide" Target="../notesSlides/notesSlide5.xml"/><Relationship Id="rId33" Type="http://schemas.openxmlformats.org/officeDocument/2006/relationships/slideLayout" Target="../slideLayouts/slideLayout17.xml"/><Relationship Id="rId32" Type="http://schemas.openxmlformats.org/officeDocument/2006/relationships/tags" Target="../tags/tag226.xml"/><Relationship Id="rId31" Type="http://schemas.openxmlformats.org/officeDocument/2006/relationships/tags" Target="../tags/tag225.xml"/><Relationship Id="rId30" Type="http://schemas.openxmlformats.org/officeDocument/2006/relationships/tags" Target="../tags/tag224.xml"/><Relationship Id="rId3" Type="http://schemas.openxmlformats.org/officeDocument/2006/relationships/tags" Target="../tags/tag197.xml"/><Relationship Id="rId29" Type="http://schemas.openxmlformats.org/officeDocument/2006/relationships/tags" Target="../tags/tag223.xml"/><Relationship Id="rId28" Type="http://schemas.openxmlformats.org/officeDocument/2006/relationships/tags" Target="../tags/tag222.xml"/><Relationship Id="rId27" Type="http://schemas.openxmlformats.org/officeDocument/2006/relationships/tags" Target="../tags/tag221.xml"/><Relationship Id="rId26" Type="http://schemas.openxmlformats.org/officeDocument/2006/relationships/tags" Target="../tags/tag220.xml"/><Relationship Id="rId25" Type="http://schemas.openxmlformats.org/officeDocument/2006/relationships/tags" Target="../tags/tag219.xml"/><Relationship Id="rId24" Type="http://schemas.openxmlformats.org/officeDocument/2006/relationships/tags" Target="../tags/tag218.xml"/><Relationship Id="rId23" Type="http://schemas.openxmlformats.org/officeDocument/2006/relationships/tags" Target="../tags/tag217.xml"/><Relationship Id="rId22" Type="http://schemas.openxmlformats.org/officeDocument/2006/relationships/tags" Target="../tags/tag216.xml"/><Relationship Id="rId21" Type="http://schemas.openxmlformats.org/officeDocument/2006/relationships/tags" Target="../tags/tag215.xml"/><Relationship Id="rId20" Type="http://schemas.openxmlformats.org/officeDocument/2006/relationships/tags" Target="../tags/tag214.xml"/><Relationship Id="rId2" Type="http://schemas.openxmlformats.org/officeDocument/2006/relationships/tags" Target="../tags/tag196.xml"/><Relationship Id="rId19" Type="http://schemas.openxmlformats.org/officeDocument/2006/relationships/tags" Target="../tags/tag213.xml"/><Relationship Id="rId18" Type="http://schemas.openxmlformats.org/officeDocument/2006/relationships/tags" Target="../tags/tag212.xml"/><Relationship Id="rId17" Type="http://schemas.openxmlformats.org/officeDocument/2006/relationships/tags" Target="../tags/tag211.xml"/><Relationship Id="rId16" Type="http://schemas.openxmlformats.org/officeDocument/2006/relationships/tags" Target="../tags/tag210.xml"/><Relationship Id="rId15" Type="http://schemas.openxmlformats.org/officeDocument/2006/relationships/tags" Target="../tags/tag209.xml"/><Relationship Id="rId14" Type="http://schemas.openxmlformats.org/officeDocument/2006/relationships/tags" Target="../tags/tag208.xml"/><Relationship Id="rId13" Type="http://schemas.openxmlformats.org/officeDocument/2006/relationships/tags" Target="../tags/tag207.xml"/><Relationship Id="rId12" Type="http://schemas.openxmlformats.org/officeDocument/2006/relationships/tags" Target="../tags/tag206.xml"/><Relationship Id="rId11" Type="http://schemas.openxmlformats.org/officeDocument/2006/relationships/tags" Target="../tags/tag205.xml"/><Relationship Id="rId10" Type="http://schemas.openxmlformats.org/officeDocument/2006/relationships/tags" Target="../tags/tag204.xml"/><Relationship Id="rId1" Type="http://schemas.openxmlformats.org/officeDocument/2006/relationships/tags" Target="../tags/tag19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p:txBody>
          <a:bodyPr>
            <a:normAutofit/>
          </a:bodyPr>
          <a:lstStyle/>
          <a:p>
            <a:r>
              <a:rPr lang="zh-CN" altLang="en-US"/>
              <a:t>TokenSpy</a:t>
            </a:r>
            <a:endParaRPr lang="zh-CN" altLang="en-US"/>
          </a:p>
        </p:txBody>
      </p:sp>
      <p:sp>
        <p:nvSpPr>
          <p:cNvPr id="5" name="副标题"/>
          <p:cNvSpPr>
            <a:spLocks noGrp="1"/>
          </p:cNvSpPr>
          <p:nvPr>
            <p:ph type="subTitle" idx="1"/>
            <p:custDataLst>
              <p:tags r:id="rId2"/>
            </p:custDataLst>
          </p:nvPr>
        </p:nvSpPr>
        <p:spPr>
          <a:xfrm>
            <a:off x="533400" y="3735070"/>
            <a:ext cx="6884035" cy="972185"/>
          </a:xfrm>
        </p:spPr>
        <p:txBody>
          <a:bodyPr/>
          <a:lstStyle/>
          <a:p>
            <a:r>
              <a:rPr lang="en-US" altLang="zh-CN"/>
              <a:t>A tool for real-time monitoring of cryptocurrency address token transfer activities.</a:t>
            </a:r>
            <a:endParaRPr lang="en-US" altLang="zh-CN"/>
          </a:p>
        </p:txBody>
      </p:sp>
      <p:sp>
        <p:nvSpPr>
          <p:cNvPr id="6" name="公司名"/>
          <p:cNvSpPr>
            <a:spLocks noGrp="1"/>
          </p:cNvSpPr>
          <p:nvPr>
            <p:ph type="body" sz="quarter" idx="13"/>
            <p:custDataLst>
              <p:tags r:id="rId3"/>
            </p:custDataLst>
          </p:nvPr>
        </p:nvSpPr>
        <p:spPr/>
        <p:txBody>
          <a:bodyPr/>
          <a:lstStyle/>
          <a:p>
            <a:r>
              <a:rPr lang="en-US" altLang="zh-CN"/>
              <a:t>YOUR LOGO</a:t>
            </a:r>
            <a:endParaRPr lang="en-US" altLang="zh-CN"/>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996315" y="3446780"/>
            <a:ext cx="7174230" cy="1151890"/>
          </a:xfrm>
        </p:spPr>
        <p:txBody>
          <a:bodyPr>
            <a:normAutofit/>
          </a:bodyPr>
          <a:lstStyle/>
          <a:p>
            <a:r>
              <a:rPr lang="zh-CN" altLang="en-US"/>
              <a:t>Product UI Showcase</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04</a:t>
            </a:r>
            <a:endParaRPr lang="en-US" altLang="zh-CN"/>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11"/>
          <p:cNvSpPr/>
          <p:nvPr>
            <p:custDataLst>
              <p:tags r:id="rId1"/>
            </p:custDataLst>
          </p:nvPr>
        </p:nvSpPr>
        <p:spPr>
          <a:xfrm>
            <a:off x="6762750" y="0"/>
            <a:ext cx="5429250" cy="4535170"/>
          </a:xfrm>
          <a:custGeom>
            <a:avLst/>
            <a:gdLst/>
            <a:ahLst/>
            <a:cxnLst>
              <a:cxn ang="3">
                <a:pos x="hc" y="t"/>
              </a:cxn>
              <a:cxn ang="cd2">
                <a:pos x="l" y="vc"/>
              </a:cxn>
              <a:cxn ang="cd4">
                <a:pos x="hc" y="b"/>
              </a:cxn>
              <a:cxn ang="0">
                <a:pos x="r" y="vc"/>
              </a:cxn>
            </a:cxnLst>
            <a:rect l="l" t="t" r="r" b="b"/>
            <a:pathLst>
              <a:path w="7975" h="6662">
                <a:moveTo>
                  <a:pt x="271" y="0"/>
                </a:moveTo>
                <a:lnTo>
                  <a:pt x="7975" y="0"/>
                </a:lnTo>
                <a:lnTo>
                  <a:pt x="7975" y="5710"/>
                </a:lnTo>
                <a:lnTo>
                  <a:pt x="7941" y="5734"/>
                </a:lnTo>
                <a:cubicBezTo>
                  <a:pt x="7119" y="6318"/>
                  <a:pt x="6115" y="6662"/>
                  <a:pt x="5030" y="6662"/>
                </a:cubicBezTo>
                <a:cubicBezTo>
                  <a:pt x="2252" y="6662"/>
                  <a:pt x="0" y="4410"/>
                  <a:pt x="0" y="1633"/>
                </a:cubicBezTo>
                <a:cubicBezTo>
                  <a:pt x="0" y="1068"/>
                  <a:pt x="93" y="526"/>
                  <a:pt x="264" y="19"/>
                </a:cubicBezTo>
                <a:lnTo>
                  <a:pt x="271" y="0"/>
                </a:lnTo>
                <a:close/>
              </a:path>
            </a:pathLst>
          </a:custGeom>
          <a:solidFill>
            <a:schemeClr val="accent1">
              <a:alpha val="1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pic>
        <p:nvPicPr>
          <p:cNvPr id="8" name="图片 7" descr="E:/设计图片素材/omar-flores-vLN225oj0ck-unsplash.jpgomar-flores-vLN225oj0ck-unsplash"/>
          <p:cNvPicPr>
            <a:picLocks noChangeAspect="1"/>
          </p:cNvPicPr>
          <p:nvPr>
            <p:custDataLst>
              <p:tags r:id="rId2"/>
            </p:custDataLst>
          </p:nvPr>
        </p:nvPicPr>
        <p:blipFill>
          <a:blip r:embed="rId3"/>
          <a:srcRect l="162" t="3610" r="13917" b="1706"/>
          <a:stretch>
            <a:fillRect/>
          </a:stretch>
        </p:blipFill>
        <p:spPr>
          <a:xfrm>
            <a:off x="7008495" y="0"/>
            <a:ext cx="5183505" cy="4330065"/>
          </a:xfrm>
          <a:custGeom>
            <a:avLst/>
            <a:gdLst/>
            <a:ahLst/>
            <a:cxnLst>
              <a:cxn ang="3">
                <a:pos x="hc" y="t"/>
              </a:cxn>
              <a:cxn ang="cd2">
                <a:pos x="l" y="vc"/>
              </a:cxn>
              <a:cxn ang="cd4">
                <a:pos x="hc" y="b"/>
              </a:cxn>
              <a:cxn ang="0">
                <a:pos x="r" y="vc"/>
              </a:cxn>
            </a:cxnLst>
            <a:rect l="l" t="t" r="r" b="b"/>
            <a:pathLst>
              <a:path w="7492" h="6258">
                <a:moveTo>
                  <a:pt x="235" y="0"/>
                </a:moveTo>
                <a:lnTo>
                  <a:pt x="7492" y="0"/>
                </a:lnTo>
                <a:lnTo>
                  <a:pt x="7492" y="5409"/>
                </a:lnTo>
                <a:lnTo>
                  <a:pt x="7491" y="5410"/>
                </a:lnTo>
                <a:cubicBezTo>
                  <a:pt x="6720" y="5945"/>
                  <a:pt x="5784" y="6258"/>
                  <a:pt x="4774" y="6258"/>
                </a:cubicBezTo>
                <a:cubicBezTo>
                  <a:pt x="2137" y="6258"/>
                  <a:pt x="0" y="4120"/>
                  <a:pt x="0" y="1484"/>
                </a:cubicBezTo>
                <a:cubicBezTo>
                  <a:pt x="0" y="969"/>
                  <a:pt x="82" y="473"/>
                  <a:pt x="232" y="8"/>
                </a:cubicBezTo>
                <a:lnTo>
                  <a:pt x="235" y="0"/>
                </a:lnTo>
                <a:close/>
              </a:path>
            </a:pathLst>
          </a:custGeom>
          <a:ln w="9525" cap="flat" cmpd="sng" algn="ctr">
            <a:solidFill>
              <a:schemeClr val="accent1">
                <a:alpha val="50000"/>
              </a:schemeClr>
            </a:solidFill>
            <a:prstDash val="solid"/>
            <a:round/>
            <a:headEnd type="none" w="med" len="med"/>
            <a:tailEnd type="none" w="med" len="med"/>
          </a:ln>
        </p:spPr>
      </p:pic>
      <p:sp>
        <p:nvSpPr>
          <p:cNvPr id="30" name="任意多边形 29"/>
          <p:cNvSpPr/>
          <p:nvPr>
            <p:custDataLst>
              <p:tags r:id="rId4"/>
            </p:custDataLst>
          </p:nvPr>
        </p:nvSpPr>
        <p:spPr>
          <a:xfrm>
            <a:off x="10591165" y="5557520"/>
            <a:ext cx="1600835" cy="1300480"/>
          </a:xfrm>
          <a:custGeom>
            <a:avLst/>
            <a:gdLst/>
            <a:ahLst/>
            <a:cxnLst>
              <a:cxn ang="3">
                <a:pos x="hc" y="t"/>
              </a:cxn>
              <a:cxn ang="cd2">
                <a:pos x="l" y="vc"/>
              </a:cxn>
              <a:cxn ang="cd4">
                <a:pos x="hc" y="b"/>
              </a:cxn>
              <a:cxn ang="0">
                <a:pos x="r" y="vc"/>
              </a:cxn>
            </a:cxnLst>
            <a:rect l="l" t="t" r="r" b="b"/>
            <a:pathLst>
              <a:path w="1329" h="1080">
                <a:moveTo>
                  <a:pt x="1027" y="0"/>
                </a:moveTo>
                <a:cubicBezTo>
                  <a:pt x="1124" y="0"/>
                  <a:pt x="1218" y="14"/>
                  <a:pt x="1308" y="39"/>
                </a:cubicBezTo>
                <a:lnTo>
                  <a:pt x="1329" y="45"/>
                </a:lnTo>
                <a:lnTo>
                  <a:pt x="1329" y="1080"/>
                </a:lnTo>
                <a:lnTo>
                  <a:pt x="1" y="1080"/>
                </a:lnTo>
                <a:lnTo>
                  <a:pt x="1" y="1079"/>
                </a:lnTo>
                <a:cubicBezTo>
                  <a:pt x="0" y="1062"/>
                  <a:pt x="0" y="1044"/>
                  <a:pt x="0" y="1027"/>
                </a:cubicBezTo>
                <a:cubicBezTo>
                  <a:pt x="0" y="460"/>
                  <a:pt x="460" y="0"/>
                  <a:pt x="1027" y="0"/>
                </a:cubicBezTo>
                <a:close/>
              </a:path>
            </a:pathLst>
          </a:custGeom>
          <a:solidFill>
            <a:schemeClr val="accent1">
              <a:lumMod val="40000"/>
              <a:lumOff val="60000"/>
              <a:alpha val="3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sp>
        <p:nvSpPr>
          <p:cNvPr id="37" name="标题 36"/>
          <p:cNvSpPr>
            <a:spLocks noGrp="1"/>
          </p:cNvSpPr>
          <p:nvPr>
            <p:ph type="title"/>
            <p:custDataLst>
              <p:tags r:id="rId5"/>
            </p:custDataLst>
          </p:nvPr>
        </p:nvSpPr>
        <p:spPr>
          <a:xfrm>
            <a:off x="627063" y="360000"/>
            <a:ext cx="5884379" cy="720000"/>
          </a:xfrm>
        </p:spPr>
        <p:txBody>
          <a:bodyPr lIns="0" tIns="0" rIns="0" bIns="0" anchor="b"/>
          <a:lstStyle/>
          <a:p>
            <a:pPr algn="l"/>
            <a:r>
              <a:rPr lang="zh-CN" altLang="en-US" dirty="0"/>
              <a:t>Demo插入与操作流程演示</a:t>
            </a:r>
            <a:endParaRPr lang="zh-CN" altLang="en-US" dirty="0"/>
          </a:p>
        </p:txBody>
      </p:sp>
      <p:cxnSp>
        <p:nvCxnSpPr>
          <p:cNvPr id="13" name="直接连接符 12"/>
          <p:cNvCxnSpPr/>
          <p:nvPr>
            <p:custDataLst>
              <p:tags r:id="rId6"/>
            </p:custDataLst>
          </p:nvPr>
        </p:nvCxnSpPr>
        <p:spPr>
          <a:xfrm flipV="1">
            <a:off x="601690" y="2167393"/>
            <a:ext cx="0" cy="408343"/>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
        <p:nvSpPr>
          <p:cNvPr id="15" name="矩形 14"/>
          <p:cNvSpPr/>
          <p:nvPr>
            <p:custDataLst>
              <p:tags r:id="rId7"/>
            </p:custDataLst>
          </p:nvPr>
        </p:nvSpPr>
        <p:spPr>
          <a:xfrm>
            <a:off x="303213" y="1775562"/>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01</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16" name="矩形 15"/>
          <p:cNvSpPr/>
          <p:nvPr>
            <p:custDataLst>
              <p:tags r:id="rId8"/>
            </p:custDataLst>
          </p:nvPr>
        </p:nvSpPr>
        <p:spPr>
          <a:xfrm>
            <a:off x="898897" y="1776197"/>
            <a:ext cx="6297875" cy="360078"/>
          </a:xfrm>
          <a:prstGeom prst="rect">
            <a:avLst/>
          </a:prstGeom>
          <a:noFill/>
        </p:spPr>
        <p:txBody>
          <a:bodyPr wrap="square" rtlCol="0" anchor="ctr" anchorCtr="0">
            <a:noAutofit/>
          </a:bodyPr>
          <a:p>
            <a:pPr>
              <a:spcBef>
                <a:spcPct val="0"/>
              </a:spcBef>
              <a:spcAft>
                <a:spcPct val="0"/>
              </a:spcAft>
            </a:pPr>
            <a:r>
              <a:rPr lang="zh-CN" altLang="en-US" b="1">
                <a:solidFill>
                  <a:schemeClr val="accent1"/>
                </a:solidFill>
                <a:latin typeface="+mn-ea"/>
                <a:cs typeface="+mn-ea"/>
              </a:rPr>
              <a:t>Demo插入</a:t>
            </a:r>
            <a:endParaRPr lang="zh-CN" altLang="en-US" b="1">
              <a:solidFill>
                <a:schemeClr val="accent1"/>
              </a:solidFill>
              <a:latin typeface="+mn-ea"/>
              <a:cs typeface="+mn-ea"/>
            </a:endParaRPr>
          </a:p>
        </p:txBody>
      </p:sp>
      <p:sp>
        <p:nvSpPr>
          <p:cNvPr id="17" name="矩形 16"/>
          <p:cNvSpPr/>
          <p:nvPr>
            <p:custDataLst>
              <p:tags r:id="rId9"/>
            </p:custDataLst>
          </p:nvPr>
        </p:nvSpPr>
        <p:spPr>
          <a:xfrm>
            <a:off x="898897" y="2135640"/>
            <a:ext cx="6297875" cy="526463"/>
          </a:xfrm>
          <a:prstGeom prst="rect">
            <a:avLst/>
          </a:prstGeom>
          <a:ln>
            <a:noFill/>
            <a:prstDash val="sysDash"/>
          </a:ln>
        </p:spPr>
        <p:txBody>
          <a:bodyPr vert="horz" wrap="square" lIns="90170" tIns="46990" rIns="90170" bIns="46990" rtlCol="0" anchor="t" anchorCtr="0">
            <a:noAutofit/>
          </a:bodyPr>
          <a:p>
            <a:pPr>
              <a:lnSpc>
                <a:spcPct val="14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展示Demo视频，呈现产品界面和功能</a:t>
            </a:r>
            <a:endParaRPr lang="zh-CN" altLang="en-US" sz="1200" dirty="0">
              <a:ln>
                <a:noFill/>
                <a:prstDash val="sysDot"/>
              </a:ln>
              <a:solidFill>
                <a:schemeClr val="tx1">
                  <a:lumMod val="85000"/>
                  <a:lumOff val="15000"/>
                </a:schemeClr>
              </a:solidFill>
              <a:latin typeface="+mn-ea"/>
              <a:cs typeface="+mn-ea"/>
            </a:endParaRPr>
          </a:p>
        </p:txBody>
      </p:sp>
      <p:sp>
        <p:nvSpPr>
          <p:cNvPr id="18" name="矩形 17"/>
          <p:cNvSpPr/>
          <p:nvPr>
            <p:custDataLst>
              <p:tags r:id="rId10"/>
            </p:custDataLst>
          </p:nvPr>
        </p:nvSpPr>
        <p:spPr>
          <a:xfrm>
            <a:off x="303213" y="2723069"/>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02</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0" name="矩形 19"/>
          <p:cNvSpPr/>
          <p:nvPr>
            <p:custDataLst>
              <p:tags r:id="rId11"/>
            </p:custDataLst>
          </p:nvPr>
        </p:nvSpPr>
        <p:spPr>
          <a:xfrm>
            <a:off x="898897" y="2723069"/>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操作流程演示</a:t>
            </a:r>
            <a:endParaRPr lang="zh-CN" altLang="en-US" b="1" dirty="0">
              <a:solidFill>
                <a:schemeClr val="accent1"/>
              </a:solidFill>
              <a:latin typeface="+mn-ea"/>
              <a:cs typeface="+mn-ea"/>
            </a:endParaRPr>
          </a:p>
        </p:txBody>
      </p:sp>
      <p:sp>
        <p:nvSpPr>
          <p:cNvPr id="21" name="矩形 20"/>
          <p:cNvSpPr/>
          <p:nvPr>
            <p:custDataLst>
              <p:tags r:id="rId12"/>
            </p:custDataLst>
          </p:nvPr>
        </p:nvSpPr>
        <p:spPr>
          <a:xfrm>
            <a:off x="898897" y="3085053"/>
            <a:ext cx="6297875" cy="526463"/>
          </a:xfrm>
          <a:prstGeom prst="rect">
            <a:avLst/>
          </a:prstGeom>
          <a:ln>
            <a:noFill/>
            <a:prstDash val="sysDash"/>
          </a:ln>
        </p:spPr>
        <p:txBody>
          <a:bodyPr vert="horz" wrap="square" lIns="90170" tIns="46990" rIns="90170" bIns="46990" rtlCol="0" anchor="t" anchorCtr="0">
            <a:noAutofit/>
          </a:bodyPr>
          <a:p>
            <a:pPr>
              <a:lnSpc>
                <a:spcPct val="14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详细演示产品操作流程，包括登录、注册、使用等步骤</a:t>
            </a:r>
            <a:endParaRPr lang="zh-CN" altLang="en-US" sz="1200" dirty="0">
              <a:ln>
                <a:noFill/>
                <a:prstDash val="sysDot"/>
              </a:ln>
              <a:solidFill>
                <a:schemeClr val="tx1">
                  <a:lumMod val="85000"/>
                  <a:lumOff val="15000"/>
                </a:schemeClr>
              </a:solidFill>
              <a:latin typeface="+mn-ea"/>
              <a:cs typeface="+mn-ea"/>
            </a:endParaRPr>
          </a:p>
        </p:txBody>
      </p:sp>
      <p:sp>
        <p:nvSpPr>
          <p:cNvPr id="22" name="矩形 21"/>
          <p:cNvSpPr/>
          <p:nvPr>
            <p:custDataLst>
              <p:tags r:id="rId13"/>
            </p:custDataLst>
          </p:nvPr>
        </p:nvSpPr>
        <p:spPr>
          <a:xfrm>
            <a:off x="303213" y="3672482"/>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03</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9" name="矩形 28"/>
          <p:cNvSpPr/>
          <p:nvPr>
            <p:custDataLst>
              <p:tags r:id="rId14"/>
            </p:custDataLst>
          </p:nvPr>
        </p:nvSpPr>
        <p:spPr>
          <a:xfrm>
            <a:off x="898897" y="3672482"/>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界面特点解析</a:t>
            </a:r>
            <a:endParaRPr lang="zh-CN" altLang="en-US" b="1" dirty="0">
              <a:solidFill>
                <a:schemeClr val="accent1"/>
              </a:solidFill>
              <a:latin typeface="+mn-ea"/>
              <a:cs typeface="+mn-ea"/>
            </a:endParaRPr>
          </a:p>
        </p:txBody>
      </p:sp>
      <p:sp>
        <p:nvSpPr>
          <p:cNvPr id="19" name="矩形 18"/>
          <p:cNvSpPr/>
          <p:nvPr>
            <p:custDataLst>
              <p:tags r:id="rId15"/>
            </p:custDataLst>
          </p:nvPr>
        </p:nvSpPr>
        <p:spPr>
          <a:xfrm>
            <a:off x="898897" y="4033195"/>
            <a:ext cx="6297875" cy="526463"/>
          </a:xfrm>
          <a:prstGeom prst="rect">
            <a:avLst/>
          </a:prstGeom>
          <a:ln>
            <a:noFill/>
            <a:prstDash val="sysDash"/>
          </a:ln>
        </p:spPr>
        <p:txBody>
          <a:bodyPr vert="horz" wrap="square" lIns="90170" tIns="46990" rIns="90170" bIns="46990" rtlCol="0" anchor="t" anchorCtr="0">
            <a:noAutofit/>
          </a:bodyPr>
          <a:p>
            <a:pPr>
              <a:lnSpc>
                <a:spcPct val="14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分析产品界面设计特点，如色彩搭配、布局规划等</a:t>
            </a:r>
            <a:endParaRPr lang="zh-CN" altLang="en-US" sz="1200" dirty="0">
              <a:ln>
                <a:noFill/>
                <a:prstDash val="sysDot"/>
              </a:ln>
              <a:solidFill>
                <a:schemeClr val="tx1">
                  <a:lumMod val="85000"/>
                  <a:lumOff val="15000"/>
                </a:schemeClr>
              </a:solidFill>
              <a:latin typeface="+mn-ea"/>
              <a:cs typeface="+mn-ea"/>
            </a:endParaRPr>
          </a:p>
        </p:txBody>
      </p:sp>
      <p:sp>
        <p:nvSpPr>
          <p:cNvPr id="31" name="矩形 30"/>
          <p:cNvSpPr/>
          <p:nvPr>
            <p:custDataLst>
              <p:tags r:id="rId16"/>
            </p:custDataLst>
          </p:nvPr>
        </p:nvSpPr>
        <p:spPr>
          <a:xfrm>
            <a:off x="303213" y="4620624"/>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04</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32" name="矩形 31"/>
          <p:cNvSpPr/>
          <p:nvPr>
            <p:custDataLst>
              <p:tags r:id="rId17"/>
            </p:custDataLst>
          </p:nvPr>
        </p:nvSpPr>
        <p:spPr>
          <a:xfrm>
            <a:off x="898897" y="4620624"/>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功能亮点展示</a:t>
            </a:r>
            <a:endParaRPr lang="zh-CN" altLang="en-US" b="1" dirty="0">
              <a:solidFill>
                <a:schemeClr val="accent1"/>
              </a:solidFill>
              <a:latin typeface="+mn-ea"/>
              <a:cs typeface="+mn-ea"/>
            </a:endParaRPr>
          </a:p>
        </p:txBody>
      </p:sp>
      <p:sp>
        <p:nvSpPr>
          <p:cNvPr id="33" name="矩形 32"/>
          <p:cNvSpPr/>
          <p:nvPr>
            <p:custDataLst>
              <p:tags r:id="rId18"/>
            </p:custDataLst>
          </p:nvPr>
        </p:nvSpPr>
        <p:spPr>
          <a:xfrm>
            <a:off x="898897" y="4981337"/>
            <a:ext cx="6297875" cy="526463"/>
          </a:xfrm>
          <a:prstGeom prst="rect">
            <a:avLst/>
          </a:prstGeom>
          <a:ln>
            <a:noFill/>
            <a:prstDash val="sysDash"/>
          </a:ln>
        </p:spPr>
        <p:txBody>
          <a:bodyPr vert="horz" wrap="square" lIns="90170" tIns="46990" rIns="90170" bIns="46990" rtlCol="0" anchor="t" anchorCtr="0">
            <a:noAutofit/>
          </a:bodyPr>
          <a:p>
            <a:pPr>
              <a:lnSpc>
                <a:spcPct val="14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突出产品核心功能，如数据分析、实时监控等，并解释其优势和应用场景</a:t>
            </a:r>
            <a:endParaRPr lang="zh-CN" altLang="en-US" sz="1200" dirty="0">
              <a:ln>
                <a:noFill/>
                <a:prstDash val="sysDot"/>
              </a:ln>
              <a:solidFill>
                <a:schemeClr val="tx1">
                  <a:lumMod val="85000"/>
                  <a:lumOff val="15000"/>
                </a:schemeClr>
              </a:solidFill>
              <a:latin typeface="+mn-ea"/>
              <a:cs typeface="+mn-ea"/>
            </a:endParaRPr>
          </a:p>
        </p:txBody>
      </p:sp>
      <p:sp>
        <p:nvSpPr>
          <p:cNvPr id="34" name="矩形 33"/>
          <p:cNvSpPr/>
          <p:nvPr>
            <p:custDataLst>
              <p:tags r:id="rId19"/>
            </p:custDataLst>
          </p:nvPr>
        </p:nvSpPr>
        <p:spPr>
          <a:xfrm>
            <a:off x="303213" y="5568766"/>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05</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35" name="矩形 34"/>
          <p:cNvSpPr/>
          <p:nvPr>
            <p:custDataLst>
              <p:tags r:id="rId20"/>
            </p:custDataLst>
          </p:nvPr>
        </p:nvSpPr>
        <p:spPr>
          <a:xfrm>
            <a:off x="898897" y="5568766"/>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操作体验优化建议</a:t>
            </a:r>
            <a:endParaRPr lang="zh-CN" altLang="en-US" b="1" dirty="0">
              <a:solidFill>
                <a:schemeClr val="accent1"/>
              </a:solidFill>
              <a:latin typeface="+mn-ea"/>
              <a:cs typeface="+mn-ea"/>
            </a:endParaRPr>
          </a:p>
        </p:txBody>
      </p:sp>
      <p:sp>
        <p:nvSpPr>
          <p:cNvPr id="36" name="矩形 35"/>
          <p:cNvSpPr/>
          <p:nvPr>
            <p:custDataLst>
              <p:tags r:id="rId21"/>
            </p:custDataLst>
          </p:nvPr>
        </p:nvSpPr>
        <p:spPr>
          <a:xfrm>
            <a:off x="898897" y="5929480"/>
            <a:ext cx="6297875" cy="526463"/>
          </a:xfrm>
          <a:prstGeom prst="rect">
            <a:avLst/>
          </a:prstGeom>
          <a:ln>
            <a:noFill/>
            <a:prstDash val="sysDash"/>
          </a:ln>
        </p:spPr>
        <p:txBody>
          <a:bodyPr vert="horz" wrap="square" lIns="90170" tIns="46990" rIns="90170" bIns="46990" rtlCol="0" anchor="t" anchorCtr="0">
            <a:noAutofit/>
          </a:bodyPr>
          <a:p>
            <a:pPr>
              <a:lnSpc>
                <a:spcPct val="14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根据演示过程中的用户反馈，提出优化建议和改进方向</a:t>
            </a:r>
            <a:endParaRPr lang="zh-CN" altLang="en-US" sz="1200" dirty="0">
              <a:ln>
                <a:noFill/>
                <a:prstDash val="sysDot"/>
              </a:ln>
              <a:solidFill>
                <a:schemeClr val="tx1">
                  <a:lumMod val="85000"/>
                  <a:lumOff val="15000"/>
                </a:schemeClr>
              </a:solidFill>
              <a:latin typeface="+mn-ea"/>
              <a:cs typeface="+mn-ea"/>
            </a:endParaRPr>
          </a:p>
        </p:txBody>
      </p:sp>
      <p:cxnSp>
        <p:nvCxnSpPr>
          <p:cNvPr id="26" name="直接连接符 25"/>
          <p:cNvCxnSpPr/>
          <p:nvPr>
            <p:custDataLst>
              <p:tags r:id="rId22"/>
            </p:custDataLst>
          </p:nvPr>
        </p:nvCxnSpPr>
        <p:spPr>
          <a:xfrm flipV="1">
            <a:off x="601690" y="3083147"/>
            <a:ext cx="0" cy="408343"/>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cxnSp>
        <p:nvCxnSpPr>
          <p:cNvPr id="27" name="直接连接符 26"/>
          <p:cNvCxnSpPr/>
          <p:nvPr>
            <p:custDataLst>
              <p:tags r:id="rId23"/>
            </p:custDataLst>
          </p:nvPr>
        </p:nvCxnSpPr>
        <p:spPr>
          <a:xfrm flipV="1">
            <a:off x="601690" y="4033195"/>
            <a:ext cx="0" cy="408343"/>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cxnSp>
        <p:nvCxnSpPr>
          <p:cNvPr id="28" name="直接连接符 27"/>
          <p:cNvCxnSpPr/>
          <p:nvPr>
            <p:custDataLst>
              <p:tags r:id="rId24"/>
            </p:custDataLst>
          </p:nvPr>
        </p:nvCxnSpPr>
        <p:spPr>
          <a:xfrm flipV="1">
            <a:off x="601690" y="4983242"/>
            <a:ext cx="0" cy="408343"/>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Tree>
    <p:custDataLst>
      <p:tags r:id="rId25"/>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882650" y="3333115"/>
            <a:ext cx="8255000" cy="1151890"/>
          </a:xfrm>
        </p:spPr>
        <p:txBody>
          <a:bodyPr>
            <a:normAutofit fontScale="90000"/>
          </a:bodyPr>
          <a:lstStyle/>
          <a:p>
            <a:r>
              <a:rPr lang="zh-CN" altLang="en-US" sz="4890"/>
              <a:t>Tokenomics</a:t>
            </a:r>
            <a:r>
              <a:rPr lang="en-US" altLang="zh-CN" sz="4890"/>
              <a:t> and Incentive Mechanism</a:t>
            </a:r>
            <a:endParaRPr lang="en-US" altLang="zh-CN" sz="4890"/>
          </a:p>
        </p:txBody>
      </p:sp>
      <p:sp>
        <p:nvSpPr>
          <p:cNvPr id="6" name="节编号"/>
          <p:cNvSpPr>
            <a:spLocks noGrp="1"/>
          </p:cNvSpPr>
          <p:nvPr>
            <p:ph type="body" sz="quarter" idx="13"/>
            <p:custDataLst>
              <p:tags r:id="rId2"/>
            </p:custDataLst>
          </p:nvPr>
        </p:nvSpPr>
        <p:spPr/>
        <p:txBody>
          <a:bodyPr/>
          <a:lstStyle/>
          <a:p>
            <a:r>
              <a:rPr lang="en-US" altLang="zh-CN"/>
              <a:t>PART 05</a:t>
            </a:r>
            <a:endParaRPr lang="en-US" altLang="zh-CN"/>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任意多边形 45"/>
          <p:cNvSpPr/>
          <p:nvPr>
            <p:custDataLst>
              <p:tags r:id="rId1"/>
            </p:custDataLst>
          </p:nvPr>
        </p:nvSpPr>
        <p:spPr>
          <a:xfrm>
            <a:off x="0" y="0"/>
            <a:ext cx="12192000" cy="3710305"/>
          </a:xfrm>
          <a:custGeom>
            <a:avLst/>
            <a:gdLst/>
            <a:ahLst/>
            <a:cxnLst>
              <a:cxn ang="3">
                <a:pos x="hc" y="t"/>
              </a:cxn>
              <a:cxn ang="cd2">
                <a:pos x="l" y="vc"/>
              </a:cxn>
              <a:cxn ang="cd4">
                <a:pos x="hc" y="b"/>
              </a:cxn>
              <a:cxn ang="0">
                <a:pos x="r" y="vc"/>
              </a:cxn>
            </a:cxnLst>
            <a:rect l="l" t="t" r="r" b="b"/>
            <a:pathLst>
              <a:path w="19200" h="5843">
                <a:moveTo>
                  <a:pt x="0" y="0"/>
                </a:moveTo>
                <a:lnTo>
                  <a:pt x="19200" y="0"/>
                </a:lnTo>
                <a:lnTo>
                  <a:pt x="19200" y="1014"/>
                </a:lnTo>
                <a:lnTo>
                  <a:pt x="19191" y="1026"/>
                </a:lnTo>
                <a:cubicBezTo>
                  <a:pt x="17011" y="3950"/>
                  <a:pt x="13527" y="5843"/>
                  <a:pt x="9600" y="5843"/>
                </a:cubicBezTo>
                <a:cubicBezTo>
                  <a:pt x="5673" y="5843"/>
                  <a:pt x="2189" y="3950"/>
                  <a:pt x="9" y="1026"/>
                </a:cubicBezTo>
                <a:lnTo>
                  <a:pt x="0" y="1014"/>
                </a:lnTo>
                <a:lnTo>
                  <a:pt x="0" y="0"/>
                </a:lnTo>
                <a:close/>
              </a:path>
            </a:pathLst>
          </a:custGeom>
          <a:solidFill>
            <a:schemeClr val="accent1"/>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 name="标题 1"/>
          <p:cNvSpPr>
            <a:spLocks noGrp="1"/>
          </p:cNvSpPr>
          <p:nvPr>
            <p:ph type="title"/>
            <p:custDataLst>
              <p:tags r:id="rId2"/>
            </p:custDataLst>
          </p:nvPr>
        </p:nvSpPr>
        <p:spPr>
          <a:xfrm>
            <a:off x="696000" y="394405"/>
            <a:ext cx="10800000" cy="792000"/>
          </a:xfrm>
        </p:spPr>
        <p:txBody>
          <a:bodyPr/>
          <a:lstStyle/>
          <a:p>
            <a:pPr algn="ctr"/>
            <a:r>
              <a:rPr lang="zh-CN" altLang="en-US" dirty="0">
                <a:solidFill>
                  <a:schemeClr val="lt1">
                    <a:lumMod val="100000"/>
                  </a:schemeClr>
                </a:solidFill>
              </a:rPr>
              <a:t>激励机制与Arkham模式</a:t>
            </a:r>
            <a:endParaRPr lang="zh-CN" altLang="en-US" dirty="0">
              <a:solidFill>
                <a:schemeClr val="lt1">
                  <a:lumMod val="100000"/>
                </a:schemeClr>
              </a:solidFill>
            </a:endParaRPr>
          </a:p>
        </p:txBody>
      </p:sp>
      <p:sp>
        <p:nvSpPr>
          <p:cNvPr id="26" name="圆角矩形 25"/>
          <p:cNvSpPr/>
          <p:nvPr>
            <p:custDataLst>
              <p:tags r:id="rId3"/>
            </p:custDataLst>
          </p:nvPr>
        </p:nvSpPr>
        <p:spPr>
          <a:xfrm>
            <a:off x="741680" y="1836102"/>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7" name="矩形 6"/>
          <p:cNvSpPr/>
          <p:nvPr>
            <p:custDataLst>
              <p:tags r:id="rId4"/>
            </p:custDataLst>
          </p:nvPr>
        </p:nvSpPr>
        <p:spPr>
          <a:xfrm>
            <a:off x="940435" y="3032442"/>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Incentive Mechanism: Users holding TokenSpy tokens can stake them to post questions, with respondents receiving rewards, similar to the Arkham model.</a:t>
            </a:r>
            <a:endParaRPr lang="zh-CN" altLang="en-US" sz="1200">
              <a:solidFill>
                <a:srgbClr val="262626"/>
              </a:solidFill>
              <a:latin typeface="+mn-ea"/>
              <a:cs typeface="+mn-ea"/>
            </a:endParaRPr>
          </a:p>
        </p:txBody>
      </p:sp>
      <p:sp>
        <p:nvSpPr>
          <p:cNvPr id="31" name="椭圆 30"/>
          <p:cNvSpPr/>
          <p:nvPr>
            <p:custDataLst>
              <p:tags r:id="rId5"/>
            </p:custDataLst>
          </p:nvPr>
        </p:nvSpPr>
        <p:spPr>
          <a:xfrm>
            <a:off x="1729105" y="2195512"/>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50" name="直接连接符 49"/>
          <p:cNvCxnSpPr/>
          <p:nvPr>
            <p:custDataLst>
              <p:tags r:id="rId6"/>
            </p:custDataLst>
          </p:nvPr>
        </p:nvCxnSpPr>
        <p:spPr>
          <a:xfrm>
            <a:off x="1843405" y="5578792"/>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9" name="圆角矩形 8"/>
          <p:cNvSpPr/>
          <p:nvPr>
            <p:custDataLst>
              <p:tags r:id="rId7"/>
            </p:custDataLst>
          </p:nvPr>
        </p:nvSpPr>
        <p:spPr>
          <a:xfrm>
            <a:off x="3462655" y="1836102"/>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8" name="矩形 7"/>
          <p:cNvSpPr/>
          <p:nvPr>
            <p:custDataLst>
              <p:tags r:id="rId8"/>
            </p:custDataLst>
          </p:nvPr>
        </p:nvSpPr>
        <p:spPr>
          <a:xfrm>
            <a:off x="3661410" y="3032442"/>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Users can earn token rewards by completing specific tasks or providing valuable services, thereby incentivizing their active participation in the project.</a:t>
            </a:r>
            <a:endParaRPr lang="zh-CN" altLang="en-US" sz="1200">
              <a:solidFill>
                <a:srgbClr val="262626"/>
              </a:solidFill>
              <a:latin typeface="+mn-ea"/>
              <a:cs typeface="+mn-ea"/>
            </a:endParaRPr>
          </a:p>
        </p:txBody>
      </p:sp>
      <p:sp>
        <p:nvSpPr>
          <p:cNvPr id="11" name="椭圆 10"/>
          <p:cNvSpPr/>
          <p:nvPr>
            <p:custDataLst>
              <p:tags r:id="rId9"/>
            </p:custDataLst>
          </p:nvPr>
        </p:nvSpPr>
        <p:spPr>
          <a:xfrm>
            <a:off x="4450080" y="2195512"/>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4" name="直接连接符 13"/>
          <p:cNvCxnSpPr/>
          <p:nvPr>
            <p:custDataLst>
              <p:tags r:id="rId10"/>
            </p:custDataLst>
          </p:nvPr>
        </p:nvCxnSpPr>
        <p:spPr>
          <a:xfrm>
            <a:off x="4564380" y="5578792"/>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16" name="圆角矩形 15"/>
          <p:cNvSpPr/>
          <p:nvPr>
            <p:custDataLst>
              <p:tags r:id="rId11"/>
            </p:custDataLst>
          </p:nvPr>
        </p:nvSpPr>
        <p:spPr>
          <a:xfrm>
            <a:off x="6183630" y="1836102"/>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13" name="矩形 12"/>
          <p:cNvSpPr/>
          <p:nvPr>
            <p:custDataLst>
              <p:tags r:id="rId12"/>
            </p:custDataLst>
          </p:nvPr>
        </p:nvSpPr>
        <p:spPr>
          <a:xfrm>
            <a:off x="6382385" y="3032442"/>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Token allocation and reward mechanisms are flexibly designed according to the needs and goals of the project, and can include various methods such as regular distribution, task completion rewards, and community voting.</a:t>
            </a:r>
            <a:endParaRPr lang="zh-CN" altLang="en-US" sz="1200">
              <a:solidFill>
                <a:srgbClr val="262626"/>
              </a:solidFill>
              <a:latin typeface="+mn-ea"/>
              <a:cs typeface="+mn-ea"/>
            </a:endParaRPr>
          </a:p>
        </p:txBody>
      </p:sp>
      <p:sp>
        <p:nvSpPr>
          <p:cNvPr id="18" name="椭圆 17"/>
          <p:cNvSpPr/>
          <p:nvPr>
            <p:custDataLst>
              <p:tags r:id="rId13"/>
            </p:custDataLst>
          </p:nvPr>
        </p:nvSpPr>
        <p:spPr>
          <a:xfrm>
            <a:off x="7171055" y="2195512"/>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20" name="直接连接符 19"/>
          <p:cNvCxnSpPr/>
          <p:nvPr>
            <p:custDataLst>
              <p:tags r:id="rId14"/>
            </p:custDataLst>
          </p:nvPr>
        </p:nvCxnSpPr>
        <p:spPr>
          <a:xfrm>
            <a:off x="7285355" y="5578792"/>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22" name="圆角矩形 21"/>
          <p:cNvSpPr/>
          <p:nvPr>
            <p:custDataLst>
              <p:tags r:id="rId15"/>
            </p:custDataLst>
          </p:nvPr>
        </p:nvSpPr>
        <p:spPr>
          <a:xfrm>
            <a:off x="8904605" y="1836102"/>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15" name="矩形 14"/>
          <p:cNvSpPr/>
          <p:nvPr>
            <p:custDataLst>
              <p:tags r:id="rId16"/>
            </p:custDataLst>
          </p:nvPr>
        </p:nvSpPr>
        <p:spPr>
          <a:xfrm>
            <a:off x="9103360" y="3032442"/>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By leveraging the scarcity of tokens and their potential for value appreciation, we can further stimulate user engagement, thereby promoting the long-term development and prosperity of the project.</a:t>
            </a:r>
            <a:endParaRPr lang="zh-CN" altLang="en-US" sz="1200">
              <a:solidFill>
                <a:srgbClr val="262626"/>
              </a:solidFill>
              <a:latin typeface="+mn-ea"/>
              <a:cs typeface="+mn-ea"/>
            </a:endParaRPr>
          </a:p>
        </p:txBody>
      </p:sp>
      <p:sp>
        <p:nvSpPr>
          <p:cNvPr id="24" name="椭圆 23"/>
          <p:cNvSpPr/>
          <p:nvPr>
            <p:custDataLst>
              <p:tags r:id="rId17"/>
            </p:custDataLst>
          </p:nvPr>
        </p:nvSpPr>
        <p:spPr>
          <a:xfrm>
            <a:off x="9892030" y="2195512"/>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32" name="直接连接符 31"/>
          <p:cNvCxnSpPr/>
          <p:nvPr>
            <p:custDataLst>
              <p:tags r:id="rId18"/>
            </p:custDataLst>
          </p:nvPr>
        </p:nvCxnSpPr>
        <p:spPr>
          <a:xfrm>
            <a:off x="10006330" y="5578792"/>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3" name="图片 86" descr="343439383331313b343532303032373bbfcdbba7b5b5b0b8"/>
          <p:cNvSpPr/>
          <p:nvPr>
            <p:custDataLst>
              <p:tags r:id="rId19"/>
            </p:custDataLst>
          </p:nvPr>
        </p:nvSpPr>
        <p:spPr>
          <a:xfrm>
            <a:off x="7350125" y="2383472"/>
            <a:ext cx="252000" cy="234252"/>
          </a:xfrm>
          <a:custGeom>
            <a:avLst/>
            <a:gdLst>
              <a:gd name="connsiteX0" fmla="*/ 220743 w 252000"/>
              <a:gd name="connsiteY0" fmla="*/ 65733 h 234252"/>
              <a:gd name="connsiteX1" fmla="*/ 220743 w 252000"/>
              <a:gd name="connsiteY1" fmla="*/ 49230 h 234252"/>
              <a:gd name="connsiteX2" fmla="*/ 216388 w 252000"/>
              <a:gd name="connsiteY2" fmla="*/ 37542 h 234252"/>
              <a:gd name="connsiteX3" fmla="*/ 205066 w 252000"/>
              <a:gd name="connsiteY3" fmla="*/ 32377 h 234252"/>
              <a:gd name="connsiteX4" fmla="*/ 110522 w 252000"/>
              <a:gd name="connsiteY4" fmla="*/ 32377 h 234252"/>
              <a:gd name="connsiteX5" fmla="*/ 110522 w 252000"/>
              <a:gd name="connsiteY5" fmla="*/ 16968 h 234252"/>
              <a:gd name="connsiteX6" fmla="*/ 106167 w 252000"/>
              <a:gd name="connsiteY6" fmla="*/ 5280 h 234252"/>
              <a:gd name="connsiteX7" fmla="*/ 94845 w 252000"/>
              <a:gd name="connsiteY7" fmla="*/ 115 h 234252"/>
              <a:gd name="connsiteX8" fmla="*/ 15805 w 252000"/>
              <a:gd name="connsiteY8" fmla="*/ 115 h 234252"/>
              <a:gd name="connsiteX9" fmla="*/ 4482 w 252000"/>
              <a:gd name="connsiteY9" fmla="*/ 5280 h 234252"/>
              <a:gd name="connsiteX10" fmla="*/ 127 w 252000"/>
              <a:gd name="connsiteY10" fmla="*/ 16968 h 234252"/>
              <a:gd name="connsiteX11" fmla="*/ 127 w 252000"/>
              <a:gd name="connsiteY11" fmla="*/ 220476 h 234252"/>
              <a:gd name="connsiteX12" fmla="*/ 824 w 252000"/>
              <a:gd name="connsiteY12" fmla="*/ 217105 h 234252"/>
              <a:gd name="connsiteX13" fmla="*/ 2697 w 252000"/>
              <a:gd name="connsiteY13" fmla="*/ 207869 h 234252"/>
              <a:gd name="connsiteX14" fmla="*/ 5484 w 252000"/>
              <a:gd name="connsiteY14" fmla="*/ 194124 h 234252"/>
              <a:gd name="connsiteX15" fmla="*/ 8924 w 252000"/>
              <a:gd name="connsiteY15" fmla="*/ 177227 h 234252"/>
              <a:gd name="connsiteX16" fmla="*/ 12713 w 252000"/>
              <a:gd name="connsiteY16" fmla="*/ 158492 h 234252"/>
              <a:gd name="connsiteX17" fmla="*/ 16632 w 252000"/>
              <a:gd name="connsiteY17" fmla="*/ 139274 h 234252"/>
              <a:gd name="connsiteX18" fmla="*/ 20377 w 252000"/>
              <a:gd name="connsiteY18" fmla="*/ 120889 h 234252"/>
              <a:gd name="connsiteX19" fmla="*/ 23948 w 252000"/>
              <a:gd name="connsiteY19" fmla="*/ 103379 h 234252"/>
              <a:gd name="connsiteX20" fmla="*/ 27040 w 252000"/>
              <a:gd name="connsiteY20" fmla="*/ 86657 h 234252"/>
              <a:gd name="connsiteX21" fmla="*/ 31700 w 252000"/>
              <a:gd name="connsiteY21" fmla="*/ 72562 h 234252"/>
              <a:gd name="connsiteX22" fmla="*/ 44285 w 252000"/>
              <a:gd name="connsiteY22" fmla="*/ 65821 h 234252"/>
              <a:gd name="connsiteX23" fmla="*/ 59745 w 252000"/>
              <a:gd name="connsiteY23" fmla="*/ 65646 h 234252"/>
              <a:gd name="connsiteX24" fmla="*/ 95411 w 252000"/>
              <a:gd name="connsiteY24" fmla="*/ 65733 h 234252"/>
              <a:gd name="connsiteX25" fmla="*/ 220699 w 252000"/>
              <a:gd name="connsiteY25" fmla="*/ 65733 h 234252"/>
              <a:gd name="connsiteX26" fmla="*/ 220743 w 252000"/>
              <a:gd name="connsiteY26" fmla="*/ 65733 h 234252"/>
              <a:gd name="connsiteX27" fmla="*/ 208985 w 252000"/>
              <a:gd name="connsiteY27" fmla="*/ 234309 h 234252"/>
              <a:gd name="connsiteX28" fmla="*/ 202888 w 252000"/>
              <a:gd name="connsiteY28" fmla="*/ 234309 h 234252"/>
              <a:gd name="connsiteX29" fmla="*/ 193961 w 252000"/>
              <a:gd name="connsiteY29" fmla="*/ 234265 h 234252"/>
              <a:gd name="connsiteX30" fmla="*/ 186427 w 252000"/>
              <a:gd name="connsiteY30" fmla="*/ 234309 h 234252"/>
              <a:gd name="connsiteX31" fmla="*/ 12800 w 252000"/>
              <a:gd name="connsiteY31" fmla="*/ 234309 h 234252"/>
              <a:gd name="connsiteX32" fmla="*/ 13410 w 252000"/>
              <a:gd name="connsiteY32" fmla="*/ 231201 h 234252"/>
              <a:gd name="connsiteX33" fmla="*/ 15064 w 252000"/>
              <a:gd name="connsiteY33" fmla="*/ 222665 h 234252"/>
              <a:gd name="connsiteX34" fmla="*/ 17503 w 252000"/>
              <a:gd name="connsiteY34" fmla="*/ 209883 h 234252"/>
              <a:gd name="connsiteX35" fmla="*/ 20551 w 252000"/>
              <a:gd name="connsiteY35" fmla="*/ 194036 h 234252"/>
              <a:gd name="connsiteX36" fmla="*/ 23948 w 252000"/>
              <a:gd name="connsiteY36" fmla="*/ 176264 h 234252"/>
              <a:gd name="connsiteX37" fmla="*/ 27519 w 252000"/>
              <a:gd name="connsiteY37" fmla="*/ 157791 h 234252"/>
              <a:gd name="connsiteX38" fmla="*/ 31003 w 252000"/>
              <a:gd name="connsiteY38" fmla="*/ 139756 h 234252"/>
              <a:gd name="connsiteX39" fmla="*/ 37579 w 252000"/>
              <a:gd name="connsiteY39" fmla="*/ 104474 h 234252"/>
              <a:gd name="connsiteX40" fmla="*/ 43676 w 252000"/>
              <a:gd name="connsiteY40" fmla="*/ 84031 h 234252"/>
              <a:gd name="connsiteX41" fmla="*/ 65842 w 252000"/>
              <a:gd name="connsiteY41" fmla="*/ 78296 h 234252"/>
              <a:gd name="connsiteX42" fmla="*/ 96369 w 252000"/>
              <a:gd name="connsiteY42" fmla="*/ 78340 h 234252"/>
              <a:gd name="connsiteX43" fmla="*/ 218696 w 252000"/>
              <a:gd name="connsiteY43" fmla="*/ 78340 h 234252"/>
              <a:gd name="connsiteX44" fmla="*/ 235680 w 252000"/>
              <a:gd name="connsiteY44" fmla="*/ 78428 h 234252"/>
              <a:gd name="connsiteX45" fmla="*/ 248788 w 252000"/>
              <a:gd name="connsiteY45" fmla="*/ 84381 h 234252"/>
              <a:gd name="connsiteX46" fmla="*/ 251967 w 252000"/>
              <a:gd name="connsiteY46" fmla="*/ 96813 h 234252"/>
              <a:gd name="connsiteX47" fmla="*/ 248135 w 252000"/>
              <a:gd name="connsiteY47" fmla="*/ 113753 h 234252"/>
              <a:gd name="connsiteX48" fmla="*/ 244085 w 252000"/>
              <a:gd name="connsiteY48" fmla="*/ 131439 h 234252"/>
              <a:gd name="connsiteX49" fmla="*/ 238597 w 252000"/>
              <a:gd name="connsiteY49" fmla="*/ 155471 h 234252"/>
              <a:gd name="connsiteX50" fmla="*/ 233764 w 252000"/>
              <a:gd name="connsiteY50" fmla="*/ 176526 h 234252"/>
              <a:gd name="connsiteX51" fmla="*/ 226055 w 252000"/>
              <a:gd name="connsiteY51" fmla="*/ 211459 h 234252"/>
              <a:gd name="connsiteX52" fmla="*/ 221657 w 252000"/>
              <a:gd name="connsiteY52" fmla="*/ 225685 h 234252"/>
              <a:gd name="connsiteX53" fmla="*/ 211772 w 252000"/>
              <a:gd name="connsiteY53" fmla="*/ 233959 h 234252"/>
              <a:gd name="connsiteX54" fmla="*/ 208985 w 252000"/>
              <a:gd name="connsiteY54" fmla="*/ 234309 h 2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52000" h="234252">
                <a:moveTo>
                  <a:pt x="220743" y="65733"/>
                </a:moveTo>
                <a:lnTo>
                  <a:pt x="220743" y="49230"/>
                </a:lnTo>
                <a:cubicBezTo>
                  <a:pt x="220874" y="44896"/>
                  <a:pt x="219306" y="40694"/>
                  <a:pt x="216388" y="37542"/>
                </a:cubicBezTo>
                <a:cubicBezTo>
                  <a:pt x="213427" y="34391"/>
                  <a:pt x="209377" y="32508"/>
                  <a:pt x="205066" y="32377"/>
                </a:cubicBezTo>
                <a:lnTo>
                  <a:pt x="110522" y="32377"/>
                </a:lnTo>
                <a:lnTo>
                  <a:pt x="110522" y="16968"/>
                </a:lnTo>
                <a:cubicBezTo>
                  <a:pt x="110653" y="12635"/>
                  <a:pt x="109085" y="8432"/>
                  <a:pt x="106167" y="5280"/>
                </a:cubicBezTo>
                <a:cubicBezTo>
                  <a:pt x="103206" y="2129"/>
                  <a:pt x="99156" y="246"/>
                  <a:pt x="94845" y="115"/>
                </a:cubicBezTo>
                <a:lnTo>
                  <a:pt x="15805" y="115"/>
                </a:lnTo>
                <a:cubicBezTo>
                  <a:pt x="11493" y="246"/>
                  <a:pt x="7443" y="2129"/>
                  <a:pt x="4482" y="5280"/>
                </a:cubicBezTo>
                <a:cubicBezTo>
                  <a:pt x="1522" y="8427"/>
                  <a:pt x="-48" y="12641"/>
                  <a:pt x="127" y="16968"/>
                </a:cubicBezTo>
                <a:lnTo>
                  <a:pt x="127" y="220476"/>
                </a:lnTo>
                <a:cubicBezTo>
                  <a:pt x="345" y="219338"/>
                  <a:pt x="606" y="218244"/>
                  <a:pt x="824" y="217105"/>
                </a:cubicBezTo>
                <a:cubicBezTo>
                  <a:pt x="1434" y="214041"/>
                  <a:pt x="2087" y="210933"/>
                  <a:pt x="2697" y="207869"/>
                </a:cubicBezTo>
                <a:cubicBezTo>
                  <a:pt x="3611" y="203272"/>
                  <a:pt x="4569" y="198720"/>
                  <a:pt x="5484" y="194124"/>
                </a:cubicBezTo>
                <a:cubicBezTo>
                  <a:pt x="6616" y="188477"/>
                  <a:pt x="7792" y="182830"/>
                  <a:pt x="8924" y="177227"/>
                </a:cubicBezTo>
                <a:cubicBezTo>
                  <a:pt x="10187" y="170967"/>
                  <a:pt x="11450" y="164751"/>
                  <a:pt x="12713" y="158492"/>
                </a:cubicBezTo>
                <a:cubicBezTo>
                  <a:pt x="14019" y="152100"/>
                  <a:pt x="15326" y="145666"/>
                  <a:pt x="16632" y="139274"/>
                </a:cubicBezTo>
                <a:cubicBezTo>
                  <a:pt x="17895" y="133146"/>
                  <a:pt x="19114" y="127017"/>
                  <a:pt x="20377" y="120889"/>
                </a:cubicBezTo>
                <a:cubicBezTo>
                  <a:pt x="21553" y="115067"/>
                  <a:pt x="22772" y="109201"/>
                  <a:pt x="23948" y="103379"/>
                </a:cubicBezTo>
                <a:cubicBezTo>
                  <a:pt x="25037" y="97820"/>
                  <a:pt x="26039" y="92261"/>
                  <a:pt x="27040" y="86657"/>
                </a:cubicBezTo>
                <a:cubicBezTo>
                  <a:pt x="27911" y="81842"/>
                  <a:pt x="28869" y="76677"/>
                  <a:pt x="31700" y="72562"/>
                </a:cubicBezTo>
                <a:cubicBezTo>
                  <a:pt x="34530" y="68403"/>
                  <a:pt x="39408" y="66346"/>
                  <a:pt x="44285" y="65821"/>
                </a:cubicBezTo>
                <a:cubicBezTo>
                  <a:pt x="49424" y="65252"/>
                  <a:pt x="54606" y="65558"/>
                  <a:pt x="59745" y="65646"/>
                </a:cubicBezTo>
                <a:cubicBezTo>
                  <a:pt x="71634" y="65821"/>
                  <a:pt x="83522" y="65733"/>
                  <a:pt x="95411" y="65733"/>
                </a:cubicBezTo>
                <a:lnTo>
                  <a:pt x="220699" y="65733"/>
                </a:lnTo>
                <a:lnTo>
                  <a:pt x="220743" y="65733"/>
                </a:lnTo>
                <a:moveTo>
                  <a:pt x="208985" y="234309"/>
                </a:moveTo>
                <a:cubicBezTo>
                  <a:pt x="206938" y="234440"/>
                  <a:pt x="204805" y="234309"/>
                  <a:pt x="202888" y="234309"/>
                </a:cubicBezTo>
                <a:cubicBezTo>
                  <a:pt x="199927" y="234309"/>
                  <a:pt x="196922" y="234221"/>
                  <a:pt x="193961" y="234265"/>
                </a:cubicBezTo>
                <a:cubicBezTo>
                  <a:pt x="191435" y="234265"/>
                  <a:pt x="188952" y="234309"/>
                  <a:pt x="186427" y="234309"/>
                </a:cubicBezTo>
                <a:lnTo>
                  <a:pt x="12800" y="234309"/>
                </a:lnTo>
                <a:cubicBezTo>
                  <a:pt x="13018" y="233258"/>
                  <a:pt x="13192" y="232251"/>
                  <a:pt x="13410" y="231201"/>
                </a:cubicBezTo>
                <a:cubicBezTo>
                  <a:pt x="13976" y="228355"/>
                  <a:pt x="14498" y="225510"/>
                  <a:pt x="15064" y="222665"/>
                </a:cubicBezTo>
                <a:cubicBezTo>
                  <a:pt x="15892" y="218419"/>
                  <a:pt x="16719" y="214129"/>
                  <a:pt x="17503" y="209883"/>
                </a:cubicBezTo>
                <a:cubicBezTo>
                  <a:pt x="18505" y="204586"/>
                  <a:pt x="19550" y="199333"/>
                  <a:pt x="20551" y="194036"/>
                </a:cubicBezTo>
                <a:cubicBezTo>
                  <a:pt x="21684" y="188127"/>
                  <a:pt x="22816" y="182217"/>
                  <a:pt x="23948" y="176264"/>
                </a:cubicBezTo>
                <a:cubicBezTo>
                  <a:pt x="25124" y="170092"/>
                  <a:pt x="26300" y="163919"/>
                  <a:pt x="27519" y="157791"/>
                </a:cubicBezTo>
                <a:cubicBezTo>
                  <a:pt x="28695" y="151794"/>
                  <a:pt x="29827" y="145753"/>
                  <a:pt x="31003" y="139756"/>
                </a:cubicBezTo>
                <a:cubicBezTo>
                  <a:pt x="33268" y="128024"/>
                  <a:pt x="35445" y="116249"/>
                  <a:pt x="37579" y="104474"/>
                </a:cubicBezTo>
                <a:cubicBezTo>
                  <a:pt x="38842" y="97644"/>
                  <a:pt x="39059" y="89634"/>
                  <a:pt x="43676" y="84031"/>
                </a:cubicBezTo>
                <a:cubicBezTo>
                  <a:pt x="48945" y="77596"/>
                  <a:pt x="58308" y="77946"/>
                  <a:pt x="65842" y="78296"/>
                </a:cubicBezTo>
                <a:cubicBezTo>
                  <a:pt x="75988" y="78734"/>
                  <a:pt x="86222" y="78340"/>
                  <a:pt x="96369" y="78340"/>
                </a:cubicBezTo>
                <a:lnTo>
                  <a:pt x="218696" y="78340"/>
                </a:lnTo>
                <a:cubicBezTo>
                  <a:pt x="224314" y="78340"/>
                  <a:pt x="230062" y="77990"/>
                  <a:pt x="235680" y="78428"/>
                </a:cubicBezTo>
                <a:cubicBezTo>
                  <a:pt x="240514" y="78822"/>
                  <a:pt x="245566" y="80573"/>
                  <a:pt x="248788" y="84381"/>
                </a:cubicBezTo>
                <a:cubicBezTo>
                  <a:pt x="251662" y="87839"/>
                  <a:pt x="252490" y="92436"/>
                  <a:pt x="251967" y="96813"/>
                </a:cubicBezTo>
                <a:cubicBezTo>
                  <a:pt x="251270" y="102504"/>
                  <a:pt x="249441" y="108194"/>
                  <a:pt x="248135" y="113753"/>
                </a:cubicBezTo>
                <a:cubicBezTo>
                  <a:pt x="246741" y="119619"/>
                  <a:pt x="245392" y="125529"/>
                  <a:pt x="244085" y="131439"/>
                </a:cubicBezTo>
                <a:cubicBezTo>
                  <a:pt x="242300" y="139449"/>
                  <a:pt x="240426" y="147461"/>
                  <a:pt x="238597" y="155471"/>
                </a:cubicBezTo>
                <a:cubicBezTo>
                  <a:pt x="236987" y="162475"/>
                  <a:pt x="235376" y="169523"/>
                  <a:pt x="233764" y="176526"/>
                </a:cubicBezTo>
                <a:cubicBezTo>
                  <a:pt x="231107" y="188170"/>
                  <a:pt x="228581" y="199814"/>
                  <a:pt x="226055" y="211459"/>
                </a:cubicBezTo>
                <a:cubicBezTo>
                  <a:pt x="225011" y="216274"/>
                  <a:pt x="223878" y="221265"/>
                  <a:pt x="221657" y="225685"/>
                </a:cubicBezTo>
                <a:cubicBezTo>
                  <a:pt x="219697" y="229581"/>
                  <a:pt x="216039" y="232864"/>
                  <a:pt x="211772" y="233959"/>
                </a:cubicBezTo>
                <a:cubicBezTo>
                  <a:pt x="210814" y="234134"/>
                  <a:pt x="209900" y="234265"/>
                  <a:pt x="208985" y="234309"/>
                </a:cubicBezTo>
              </a:path>
            </a:pathLst>
          </a:custGeom>
          <a:solidFill>
            <a:schemeClr val="accent1"/>
          </a:solidFill>
          <a:ln w="8855" cap="flat">
            <a:noFill/>
            <a:prstDash val="solid"/>
            <a:miter/>
          </a:ln>
        </p:spPr>
        <p:txBody>
          <a:bodyPr rtlCol="0" anchor="ctr"/>
          <a:p>
            <a:endParaRPr lang="zh-CN" altLang="en-US"/>
          </a:p>
        </p:txBody>
      </p:sp>
      <p:sp>
        <p:nvSpPr>
          <p:cNvPr id="4" name="图片 85" descr="343439383331313b343532303031393bd2b5bca8b9dcc0ed"/>
          <p:cNvSpPr/>
          <p:nvPr>
            <p:custDataLst>
              <p:tags r:id="rId20"/>
            </p:custDataLst>
          </p:nvPr>
        </p:nvSpPr>
        <p:spPr>
          <a:xfrm>
            <a:off x="4629150" y="2383472"/>
            <a:ext cx="251999" cy="233941"/>
          </a:xfrm>
          <a:custGeom>
            <a:avLst/>
            <a:gdLst>
              <a:gd name="connsiteX0" fmla="*/ 222543 w 251999"/>
              <a:gd name="connsiteY0" fmla="*/ 115 h 233941"/>
              <a:gd name="connsiteX1" fmla="*/ 29043 w 251999"/>
              <a:gd name="connsiteY1" fmla="*/ 115 h 233941"/>
              <a:gd name="connsiteX2" fmla="*/ 114 w 251999"/>
              <a:gd name="connsiteY2" fmla="*/ 29277 h 233941"/>
              <a:gd name="connsiteX3" fmla="*/ 114 w 251999"/>
              <a:gd name="connsiteY3" fmla="*/ 154996 h 233941"/>
              <a:gd name="connsiteX4" fmla="*/ 29043 w 251999"/>
              <a:gd name="connsiteY4" fmla="*/ 184157 h 233941"/>
              <a:gd name="connsiteX5" fmla="*/ 101686 w 251999"/>
              <a:gd name="connsiteY5" fmla="*/ 184157 h 233941"/>
              <a:gd name="connsiteX6" fmla="*/ 101686 w 251999"/>
              <a:gd name="connsiteY6" fmla="*/ 219800 h 233941"/>
              <a:gd name="connsiteX7" fmla="*/ 61828 w 251999"/>
              <a:gd name="connsiteY7" fmla="*/ 219800 h 233941"/>
              <a:gd name="connsiteX8" fmla="*/ 54757 w 251999"/>
              <a:gd name="connsiteY8" fmla="*/ 226928 h 233941"/>
              <a:gd name="connsiteX9" fmla="*/ 61828 w 251999"/>
              <a:gd name="connsiteY9" fmla="*/ 234057 h 233941"/>
              <a:gd name="connsiteX10" fmla="*/ 184614 w 251999"/>
              <a:gd name="connsiteY10" fmla="*/ 234057 h 233941"/>
              <a:gd name="connsiteX11" fmla="*/ 191685 w 251999"/>
              <a:gd name="connsiteY11" fmla="*/ 226928 h 233941"/>
              <a:gd name="connsiteX12" fmla="*/ 184614 w 251999"/>
              <a:gd name="connsiteY12" fmla="*/ 219800 h 233941"/>
              <a:gd name="connsiteX13" fmla="*/ 145400 w 251999"/>
              <a:gd name="connsiteY13" fmla="*/ 219800 h 233941"/>
              <a:gd name="connsiteX14" fmla="*/ 145400 w 251999"/>
              <a:gd name="connsiteY14" fmla="*/ 184157 h 233941"/>
              <a:gd name="connsiteX15" fmla="*/ 223185 w 251999"/>
              <a:gd name="connsiteY15" fmla="*/ 184157 h 233941"/>
              <a:gd name="connsiteX16" fmla="*/ 252114 w 251999"/>
              <a:gd name="connsiteY16" fmla="*/ 154996 h 233941"/>
              <a:gd name="connsiteX17" fmla="*/ 252114 w 251999"/>
              <a:gd name="connsiteY17" fmla="*/ 29277 h 233941"/>
              <a:gd name="connsiteX18" fmla="*/ 222543 w 251999"/>
              <a:gd name="connsiteY18" fmla="*/ 115 h 233941"/>
              <a:gd name="connsiteX19" fmla="*/ 209685 w 251999"/>
              <a:gd name="connsiteY19" fmla="*/ 43533 h 233941"/>
              <a:gd name="connsiteX20" fmla="*/ 209685 w 251999"/>
              <a:gd name="connsiteY20" fmla="*/ 43533 h 233941"/>
              <a:gd name="connsiteX21" fmla="*/ 209685 w 251999"/>
              <a:gd name="connsiteY21" fmla="*/ 44181 h 233941"/>
              <a:gd name="connsiteX22" fmla="*/ 137686 w 251999"/>
              <a:gd name="connsiteY22" fmla="*/ 140739 h 233941"/>
              <a:gd name="connsiteX23" fmla="*/ 135757 w 251999"/>
              <a:gd name="connsiteY23" fmla="*/ 139443 h 233941"/>
              <a:gd name="connsiteX24" fmla="*/ 79185 w 251999"/>
              <a:gd name="connsiteY24" fmla="*/ 97969 h 233941"/>
              <a:gd name="connsiteX25" fmla="*/ 59257 w 251999"/>
              <a:gd name="connsiteY25" fmla="*/ 123890 h 233941"/>
              <a:gd name="connsiteX26" fmla="*/ 50257 w 251999"/>
              <a:gd name="connsiteY26" fmla="*/ 127130 h 233941"/>
              <a:gd name="connsiteX27" fmla="*/ 45757 w 251999"/>
              <a:gd name="connsiteY27" fmla="*/ 117410 h 233941"/>
              <a:gd name="connsiteX28" fmla="*/ 46400 w 251999"/>
              <a:gd name="connsiteY28" fmla="*/ 116114 h 233941"/>
              <a:gd name="connsiteX29" fmla="*/ 73400 w 251999"/>
              <a:gd name="connsiteY29" fmla="*/ 80472 h 233941"/>
              <a:gd name="connsiteX30" fmla="*/ 75971 w 251999"/>
              <a:gd name="connsiteY30" fmla="*/ 77231 h 233941"/>
              <a:gd name="connsiteX31" fmla="*/ 134471 w 251999"/>
              <a:gd name="connsiteY31" fmla="*/ 120650 h 233941"/>
              <a:gd name="connsiteX32" fmla="*/ 198114 w 251999"/>
              <a:gd name="connsiteY32" fmla="*/ 35757 h 233941"/>
              <a:gd name="connsiteX33" fmla="*/ 205828 w 251999"/>
              <a:gd name="connsiteY33" fmla="*/ 34461 h 233941"/>
              <a:gd name="connsiteX34" fmla="*/ 209685 w 251999"/>
              <a:gd name="connsiteY34" fmla="*/ 43533 h 233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51999" h="233941">
                <a:moveTo>
                  <a:pt x="222543" y="115"/>
                </a:moveTo>
                <a:lnTo>
                  <a:pt x="29043" y="115"/>
                </a:lnTo>
                <a:cubicBezTo>
                  <a:pt x="12971" y="115"/>
                  <a:pt x="114" y="13076"/>
                  <a:pt x="114" y="29277"/>
                </a:cubicBezTo>
                <a:lnTo>
                  <a:pt x="114" y="154996"/>
                </a:lnTo>
                <a:cubicBezTo>
                  <a:pt x="114" y="171197"/>
                  <a:pt x="12971" y="184157"/>
                  <a:pt x="29043" y="184157"/>
                </a:cubicBezTo>
                <a:lnTo>
                  <a:pt x="101686" y="184157"/>
                </a:lnTo>
                <a:lnTo>
                  <a:pt x="101686" y="219800"/>
                </a:lnTo>
                <a:lnTo>
                  <a:pt x="61828" y="219800"/>
                </a:lnTo>
                <a:cubicBezTo>
                  <a:pt x="57971" y="219800"/>
                  <a:pt x="54757" y="223040"/>
                  <a:pt x="54757" y="226928"/>
                </a:cubicBezTo>
                <a:cubicBezTo>
                  <a:pt x="54757" y="230816"/>
                  <a:pt x="57971" y="234057"/>
                  <a:pt x="61828" y="234057"/>
                </a:cubicBezTo>
                <a:lnTo>
                  <a:pt x="184614" y="234057"/>
                </a:lnTo>
                <a:cubicBezTo>
                  <a:pt x="188471" y="234057"/>
                  <a:pt x="191685" y="230816"/>
                  <a:pt x="191685" y="226928"/>
                </a:cubicBezTo>
                <a:cubicBezTo>
                  <a:pt x="191685" y="223040"/>
                  <a:pt x="188471" y="219800"/>
                  <a:pt x="184614" y="219800"/>
                </a:cubicBezTo>
                <a:lnTo>
                  <a:pt x="145400" y="219800"/>
                </a:lnTo>
                <a:lnTo>
                  <a:pt x="145400" y="184157"/>
                </a:lnTo>
                <a:lnTo>
                  <a:pt x="223185" y="184157"/>
                </a:lnTo>
                <a:cubicBezTo>
                  <a:pt x="239257" y="184157"/>
                  <a:pt x="252114" y="171197"/>
                  <a:pt x="252114" y="154996"/>
                </a:cubicBezTo>
                <a:lnTo>
                  <a:pt x="252114" y="29277"/>
                </a:lnTo>
                <a:cubicBezTo>
                  <a:pt x="251471" y="13724"/>
                  <a:pt x="238614" y="115"/>
                  <a:pt x="222543" y="115"/>
                </a:cubicBezTo>
                <a:moveTo>
                  <a:pt x="209685" y="43533"/>
                </a:moveTo>
                <a:cubicBezTo>
                  <a:pt x="209685" y="43533"/>
                  <a:pt x="209685" y="44181"/>
                  <a:pt x="209685" y="43533"/>
                </a:cubicBezTo>
                <a:lnTo>
                  <a:pt x="209685" y="44181"/>
                </a:lnTo>
                <a:lnTo>
                  <a:pt x="137686" y="140739"/>
                </a:lnTo>
                <a:lnTo>
                  <a:pt x="135757" y="139443"/>
                </a:lnTo>
                <a:lnTo>
                  <a:pt x="79185" y="97969"/>
                </a:lnTo>
                <a:lnTo>
                  <a:pt x="59257" y="123890"/>
                </a:lnTo>
                <a:cubicBezTo>
                  <a:pt x="57328" y="127130"/>
                  <a:pt x="53471" y="128427"/>
                  <a:pt x="50257" y="127130"/>
                </a:cubicBezTo>
                <a:cubicBezTo>
                  <a:pt x="46400" y="125834"/>
                  <a:pt x="44471" y="121298"/>
                  <a:pt x="45757" y="117410"/>
                </a:cubicBezTo>
                <a:cubicBezTo>
                  <a:pt x="45757" y="116762"/>
                  <a:pt x="45757" y="116762"/>
                  <a:pt x="46400" y="116114"/>
                </a:cubicBezTo>
                <a:lnTo>
                  <a:pt x="73400" y="80472"/>
                </a:lnTo>
                <a:lnTo>
                  <a:pt x="75971" y="77231"/>
                </a:lnTo>
                <a:lnTo>
                  <a:pt x="134471" y="120650"/>
                </a:lnTo>
                <a:lnTo>
                  <a:pt x="198114" y="35757"/>
                </a:lnTo>
                <a:cubicBezTo>
                  <a:pt x="200043" y="33813"/>
                  <a:pt x="203257" y="33165"/>
                  <a:pt x="205828" y="34461"/>
                </a:cubicBezTo>
                <a:cubicBezTo>
                  <a:pt x="209685" y="35757"/>
                  <a:pt x="211614" y="39645"/>
                  <a:pt x="209685" y="43533"/>
                </a:cubicBezTo>
              </a:path>
            </a:pathLst>
          </a:custGeom>
          <a:solidFill>
            <a:schemeClr val="accent1"/>
          </a:solidFill>
          <a:ln w="8849" cap="flat">
            <a:noFill/>
            <a:prstDash val="solid"/>
            <a:miter/>
          </a:ln>
        </p:spPr>
        <p:txBody>
          <a:bodyPr rtlCol="0" anchor="ctr"/>
          <a:p>
            <a:endParaRPr lang="zh-CN" altLang="en-US"/>
          </a:p>
        </p:txBody>
      </p:sp>
      <p:sp>
        <p:nvSpPr>
          <p:cNvPr id="5" name="图片 29" descr="343439383331313b343532303032303bb8f6c8cbd0c5cfa2"/>
          <p:cNvSpPr/>
          <p:nvPr>
            <p:custDataLst>
              <p:tags r:id="rId21"/>
            </p:custDataLst>
          </p:nvPr>
        </p:nvSpPr>
        <p:spPr>
          <a:xfrm>
            <a:off x="1908175" y="2374582"/>
            <a:ext cx="251898" cy="251999"/>
          </a:xfrm>
          <a:custGeom>
            <a:avLst/>
            <a:gdLst>
              <a:gd name="connsiteX0" fmla="*/ 228854 w 251898"/>
              <a:gd name="connsiteY0" fmla="*/ 114 h 251999"/>
              <a:gd name="connsiteX1" fmla="*/ 184163 w 251898"/>
              <a:gd name="connsiteY1" fmla="*/ 114 h 251999"/>
              <a:gd name="connsiteX2" fmla="*/ 182944 w 251898"/>
              <a:gd name="connsiteY2" fmla="*/ 114 h 251999"/>
              <a:gd name="connsiteX3" fmla="*/ 39524 w 251898"/>
              <a:gd name="connsiteY3" fmla="*/ 521 h 251999"/>
              <a:gd name="connsiteX4" fmla="*/ 16772 w 251898"/>
              <a:gd name="connsiteY4" fmla="*/ 23319 h 251999"/>
              <a:gd name="connsiteX5" fmla="*/ 16772 w 251898"/>
              <a:gd name="connsiteY5" fmla="*/ 57516 h 251999"/>
              <a:gd name="connsiteX6" fmla="*/ 42774 w 251898"/>
              <a:gd name="connsiteY6" fmla="*/ 57516 h 251999"/>
              <a:gd name="connsiteX7" fmla="*/ 51306 w 251898"/>
              <a:gd name="connsiteY7" fmla="*/ 66066 h 251999"/>
              <a:gd name="connsiteX8" fmla="*/ 51306 w 251898"/>
              <a:gd name="connsiteY8" fmla="*/ 71765 h 251999"/>
              <a:gd name="connsiteX9" fmla="*/ 42774 w 251898"/>
              <a:gd name="connsiteY9" fmla="*/ 80314 h 251999"/>
              <a:gd name="connsiteX10" fmla="*/ 39930 w 251898"/>
              <a:gd name="connsiteY10" fmla="*/ 80314 h 251999"/>
              <a:gd name="connsiteX11" fmla="*/ 39930 w 251898"/>
              <a:gd name="connsiteY11" fmla="*/ 77465 h 251999"/>
              <a:gd name="connsiteX12" fmla="*/ 31398 w 251898"/>
              <a:gd name="connsiteY12" fmla="*/ 68915 h 251999"/>
              <a:gd name="connsiteX13" fmla="*/ 7833 w 251898"/>
              <a:gd name="connsiteY13" fmla="*/ 68915 h 251999"/>
              <a:gd name="connsiteX14" fmla="*/ 520 w 251898"/>
              <a:gd name="connsiteY14" fmla="*/ 74615 h 251999"/>
              <a:gd name="connsiteX15" fmla="*/ 114 w 251898"/>
              <a:gd name="connsiteY15" fmla="*/ 77465 h 251999"/>
              <a:gd name="connsiteX16" fmla="*/ 114 w 251898"/>
              <a:gd name="connsiteY16" fmla="*/ 83164 h 251999"/>
              <a:gd name="connsiteX17" fmla="*/ 8646 w 251898"/>
              <a:gd name="connsiteY17" fmla="*/ 91713 h 251999"/>
              <a:gd name="connsiteX18" fmla="*/ 17178 w 251898"/>
              <a:gd name="connsiteY18" fmla="*/ 91713 h 251999"/>
              <a:gd name="connsiteX19" fmla="*/ 17178 w 251898"/>
              <a:gd name="connsiteY19" fmla="*/ 154815 h 251999"/>
              <a:gd name="connsiteX20" fmla="*/ 43181 w 251898"/>
              <a:gd name="connsiteY20" fmla="*/ 154815 h 251999"/>
              <a:gd name="connsiteX21" fmla="*/ 51713 w 251898"/>
              <a:gd name="connsiteY21" fmla="*/ 163365 h 251999"/>
              <a:gd name="connsiteX22" fmla="*/ 51713 w 251898"/>
              <a:gd name="connsiteY22" fmla="*/ 169064 h 251999"/>
              <a:gd name="connsiteX23" fmla="*/ 43181 w 251898"/>
              <a:gd name="connsiteY23" fmla="*/ 177613 h 251999"/>
              <a:gd name="connsiteX24" fmla="*/ 40337 w 251898"/>
              <a:gd name="connsiteY24" fmla="*/ 177613 h 251999"/>
              <a:gd name="connsiteX25" fmla="*/ 40337 w 251898"/>
              <a:gd name="connsiteY25" fmla="*/ 175171 h 251999"/>
              <a:gd name="connsiteX26" fmla="*/ 31804 w 251898"/>
              <a:gd name="connsiteY26" fmla="*/ 166621 h 251999"/>
              <a:gd name="connsiteX27" fmla="*/ 8240 w 251898"/>
              <a:gd name="connsiteY27" fmla="*/ 166621 h 251999"/>
              <a:gd name="connsiteX28" fmla="*/ 927 w 251898"/>
              <a:gd name="connsiteY28" fmla="*/ 172321 h 251999"/>
              <a:gd name="connsiteX29" fmla="*/ 520 w 251898"/>
              <a:gd name="connsiteY29" fmla="*/ 175171 h 251999"/>
              <a:gd name="connsiteX30" fmla="*/ 520 w 251898"/>
              <a:gd name="connsiteY30" fmla="*/ 180870 h 251999"/>
              <a:gd name="connsiteX31" fmla="*/ 9052 w 251898"/>
              <a:gd name="connsiteY31" fmla="*/ 189420 h 251999"/>
              <a:gd name="connsiteX32" fmla="*/ 17584 w 251898"/>
              <a:gd name="connsiteY32" fmla="*/ 189420 h 251999"/>
              <a:gd name="connsiteX33" fmla="*/ 17584 w 251898"/>
              <a:gd name="connsiteY33" fmla="*/ 229316 h 251999"/>
              <a:gd name="connsiteX34" fmla="*/ 40337 w 251898"/>
              <a:gd name="connsiteY34" fmla="*/ 252114 h 251999"/>
              <a:gd name="connsiteX35" fmla="*/ 229260 w 251898"/>
              <a:gd name="connsiteY35" fmla="*/ 252114 h 251999"/>
              <a:gd name="connsiteX36" fmla="*/ 252013 w 251898"/>
              <a:gd name="connsiteY36" fmla="*/ 229316 h 251999"/>
              <a:gd name="connsiteX37" fmla="*/ 252013 w 251898"/>
              <a:gd name="connsiteY37" fmla="*/ 22912 h 251999"/>
              <a:gd name="connsiteX38" fmla="*/ 228854 w 251898"/>
              <a:gd name="connsiteY38" fmla="*/ 114 h 251999"/>
              <a:gd name="connsiteX39" fmla="*/ 212197 w 251898"/>
              <a:gd name="connsiteY39" fmla="*/ 186569 h 251999"/>
              <a:gd name="connsiteX40" fmla="*/ 211791 w 251898"/>
              <a:gd name="connsiteY40" fmla="*/ 187791 h 251999"/>
              <a:gd name="connsiteX41" fmla="*/ 209353 w 251898"/>
              <a:gd name="connsiteY41" fmla="*/ 190641 h 251999"/>
              <a:gd name="connsiteX42" fmla="*/ 206915 w 251898"/>
              <a:gd name="connsiteY42" fmla="*/ 191862 h 251999"/>
              <a:gd name="connsiteX43" fmla="*/ 205290 w 251898"/>
              <a:gd name="connsiteY43" fmla="*/ 192269 h 251999"/>
              <a:gd name="connsiteX44" fmla="*/ 82591 w 251898"/>
              <a:gd name="connsiteY44" fmla="*/ 192269 h 251999"/>
              <a:gd name="connsiteX45" fmla="*/ 79747 w 251898"/>
              <a:gd name="connsiteY45" fmla="*/ 191048 h 251999"/>
              <a:gd name="connsiteX46" fmla="*/ 77715 w 251898"/>
              <a:gd name="connsiteY46" fmla="*/ 188198 h 251999"/>
              <a:gd name="connsiteX47" fmla="*/ 77309 w 251898"/>
              <a:gd name="connsiteY47" fmla="*/ 186976 h 251999"/>
              <a:gd name="connsiteX48" fmla="*/ 77309 w 251898"/>
              <a:gd name="connsiteY48" fmla="*/ 175578 h 251999"/>
              <a:gd name="connsiteX49" fmla="*/ 77309 w 251898"/>
              <a:gd name="connsiteY49" fmla="*/ 175171 h 251999"/>
              <a:gd name="connsiteX50" fmla="*/ 77715 w 251898"/>
              <a:gd name="connsiteY50" fmla="*/ 174763 h 251999"/>
              <a:gd name="connsiteX51" fmla="*/ 102093 w 251898"/>
              <a:gd name="connsiteY51" fmla="*/ 158072 h 251999"/>
              <a:gd name="connsiteX52" fmla="*/ 126063 w 251898"/>
              <a:gd name="connsiteY52" fmla="*/ 140567 h 251999"/>
              <a:gd name="connsiteX53" fmla="*/ 126063 w 251898"/>
              <a:gd name="connsiteY53" fmla="*/ 138124 h 251999"/>
              <a:gd name="connsiteX54" fmla="*/ 124845 w 251898"/>
              <a:gd name="connsiteY54" fmla="*/ 135274 h 251999"/>
              <a:gd name="connsiteX55" fmla="*/ 111844 w 251898"/>
              <a:gd name="connsiteY55" fmla="*/ 102298 h 251999"/>
              <a:gd name="connsiteX56" fmla="*/ 144752 w 251898"/>
              <a:gd name="connsiteY56" fmla="*/ 60773 h 251999"/>
              <a:gd name="connsiteX57" fmla="*/ 177662 w 251898"/>
              <a:gd name="connsiteY57" fmla="*/ 102298 h 251999"/>
              <a:gd name="connsiteX58" fmla="*/ 164661 w 251898"/>
              <a:gd name="connsiteY58" fmla="*/ 135274 h 251999"/>
              <a:gd name="connsiteX59" fmla="*/ 163442 w 251898"/>
              <a:gd name="connsiteY59" fmla="*/ 138124 h 251999"/>
              <a:gd name="connsiteX60" fmla="*/ 163442 w 251898"/>
              <a:gd name="connsiteY60" fmla="*/ 140567 h 251999"/>
              <a:gd name="connsiteX61" fmla="*/ 187413 w 251898"/>
              <a:gd name="connsiteY61" fmla="*/ 158072 h 251999"/>
              <a:gd name="connsiteX62" fmla="*/ 211791 w 251898"/>
              <a:gd name="connsiteY62" fmla="*/ 174763 h 251999"/>
              <a:gd name="connsiteX63" fmla="*/ 212197 w 251898"/>
              <a:gd name="connsiteY63" fmla="*/ 175171 h 251999"/>
              <a:gd name="connsiteX64" fmla="*/ 212197 w 251898"/>
              <a:gd name="connsiteY64" fmla="*/ 175578 h 251999"/>
              <a:gd name="connsiteX65" fmla="*/ 212197 w 251898"/>
              <a:gd name="connsiteY65" fmla="*/ 186569 h 25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251898" h="251999">
                <a:moveTo>
                  <a:pt x="228854" y="114"/>
                </a:moveTo>
                <a:lnTo>
                  <a:pt x="184163" y="114"/>
                </a:lnTo>
                <a:lnTo>
                  <a:pt x="182944" y="114"/>
                </a:lnTo>
                <a:lnTo>
                  <a:pt x="39524" y="521"/>
                </a:lnTo>
                <a:cubicBezTo>
                  <a:pt x="26929" y="521"/>
                  <a:pt x="16772" y="10699"/>
                  <a:pt x="16772" y="23319"/>
                </a:cubicBezTo>
                <a:lnTo>
                  <a:pt x="16772" y="57516"/>
                </a:lnTo>
                <a:lnTo>
                  <a:pt x="42774" y="57516"/>
                </a:lnTo>
                <a:cubicBezTo>
                  <a:pt x="47650" y="57516"/>
                  <a:pt x="51306" y="61180"/>
                  <a:pt x="51306" y="66066"/>
                </a:cubicBezTo>
                <a:lnTo>
                  <a:pt x="51306" y="71765"/>
                </a:lnTo>
                <a:cubicBezTo>
                  <a:pt x="51306" y="76650"/>
                  <a:pt x="47650" y="80314"/>
                  <a:pt x="42774" y="80314"/>
                </a:cubicBezTo>
                <a:lnTo>
                  <a:pt x="39930" y="80314"/>
                </a:lnTo>
                <a:lnTo>
                  <a:pt x="39930" y="77465"/>
                </a:lnTo>
                <a:cubicBezTo>
                  <a:pt x="39930" y="72579"/>
                  <a:pt x="36274" y="68915"/>
                  <a:pt x="31398" y="68915"/>
                </a:cubicBezTo>
                <a:lnTo>
                  <a:pt x="7833" y="68915"/>
                </a:lnTo>
                <a:cubicBezTo>
                  <a:pt x="4583" y="69322"/>
                  <a:pt x="1739" y="71358"/>
                  <a:pt x="520" y="74615"/>
                </a:cubicBezTo>
                <a:cubicBezTo>
                  <a:pt x="114" y="75429"/>
                  <a:pt x="114" y="76650"/>
                  <a:pt x="114" y="77465"/>
                </a:cubicBezTo>
                <a:lnTo>
                  <a:pt x="114" y="83164"/>
                </a:lnTo>
                <a:cubicBezTo>
                  <a:pt x="114" y="88049"/>
                  <a:pt x="3771" y="91713"/>
                  <a:pt x="8646" y="91713"/>
                </a:cubicBezTo>
                <a:lnTo>
                  <a:pt x="17178" y="91713"/>
                </a:lnTo>
                <a:lnTo>
                  <a:pt x="17178" y="154815"/>
                </a:lnTo>
                <a:lnTo>
                  <a:pt x="43181" y="154815"/>
                </a:lnTo>
                <a:cubicBezTo>
                  <a:pt x="48056" y="154815"/>
                  <a:pt x="51713" y="158479"/>
                  <a:pt x="51713" y="163365"/>
                </a:cubicBezTo>
                <a:lnTo>
                  <a:pt x="51713" y="169064"/>
                </a:lnTo>
                <a:cubicBezTo>
                  <a:pt x="51713" y="173949"/>
                  <a:pt x="48056" y="177613"/>
                  <a:pt x="43181" y="177613"/>
                </a:cubicBezTo>
                <a:lnTo>
                  <a:pt x="40337" y="177613"/>
                </a:lnTo>
                <a:lnTo>
                  <a:pt x="40337" y="175171"/>
                </a:lnTo>
                <a:cubicBezTo>
                  <a:pt x="40337" y="170286"/>
                  <a:pt x="36680" y="166621"/>
                  <a:pt x="31804" y="166621"/>
                </a:cubicBezTo>
                <a:lnTo>
                  <a:pt x="8240" y="166621"/>
                </a:lnTo>
                <a:cubicBezTo>
                  <a:pt x="4989" y="167028"/>
                  <a:pt x="2145" y="169064"/>
                  <a:pt x="927" y="172321"/>
                </a:cubicBezTo>
                <a:cubicBezTo>
                  <a:pt x="520" y="173135"/>
                  <a:pt x="520" y="174356"/>
                  <a:pt x="520" y="175171"/>
                </a:cubicBezTo>
                <a:lnTo>
                  <a:pt x="520" y="180870"/>
                </a:lnTo>
                <a:cubicBezTo>
                  <a:pt x="520" y="185755"/>
                  <a:pt x="4177" y="189420"/>
                  <a:pt x="9052" y="189420"/>
                </a:cubicBezTo>
                <a:lnTo>
                  <a:pt x="17584" y="189420"/>
                </a:lnTo>
                <a:lnTo>
                  <a:pt x="17584" y="229316"/>
                </a:lnTo>
                <a:cubicBezTo>
                  <a:pt x="17584" y="241937"/>
                  <a:pt x="27742" y="252114"/>
                  <a:pt x="40337" y="252114"/>
                </a:cubicBezTo>
                <a:lnTo>
                  <a:pt x="229260" y="252114"/>
                </a:lnTo>
                <a:cubicBezTo>
                  <a:pt x="241855" y="252114"/>
                  <a:pt x="252013" y="241937"/>
                  <a:pt x="252013" y="229316"/>
                </a:cubicBezTo>
                <a:lnTo>
                  <a:pt x="252013" y="22912"/>
                </a:lnTo>
                <a:cubicBezTo>
                  <a:pt x="251607" y="10292"/>
                  <a:pt x="241449" y="114"/>
                  <a:pt x="228854" y="114"/>
                </a:cubicBezTo>
                <a:moveTo>
                  <a:pt x="212197" y="186569"/>
                </a:moveTo>
                <a:cubicBezTo>
                  <a:pt x="212197" y="186569"/>
                  <a:pt x="211791" y="187384"/>
                  <a:pt x="211791" y="187791"/>
                </a:cubicBezTo>
                <a:cubicBezTo>
                  <a:pt x="211384" y="188605"/>
                  <a:pt x="210165" y="189827"/>
                  <a:pt x="209353" y="190641"/>
                </a:cubicBezTo>
                <a:lnTo>
                  <a:pt x="206915" y="191862"/>
                </a:lnTo>
                <a:lnTo>
                  <a:pt x="205290" y="192269"/>
                </a:lnTo>
                <a:lnTo>
                  <a:pt x="82591" y="192269"/>
                </a:lnTo>
                <a:cubicBezTo>
                  <a:pt x="81778" y="191862"/>
                  <a:pt x="80559" y="191455"/>
                  <a:pt x="79747" y="191048"/>
                </a:cubicBezTo>
                <a:cubicBezTo>
                  <a:pt x="78934" y="190641"/>
                  <a:pt x="78121" y="189420"/>
                  <a:pt x="77715" y="188198"/>
                </a:cubicBezTo>
                <a:cubicBezTo>
                  <a:pt x="77715" y="187791"/>
                  <a:pt x="77309" y="186976"/>
                  <a:pt x="77309" y="186976"/>
                </a:cubicBezTo>
                <a:cubicBezTo>
                  <a:pt x="76903" y="186569"/>
                  <a:pt x="75684" y="181278"/>
                  <a:pt x="77309" y="175578"/>
                </a:cubicBezTo>
                <a:lnTo>
                  <a:pt x="77309" y="175171"/>
                </a:lnTo>
                <a:lnTo>
                  <a:pt x="77715" y="174763"/>
                </a:lnTo>
                <a:cubicBezTo>
                  <a:pt x="81778" y="169472"/>
                  <a:pt x="91529" y="163772"/>
                  <a:pt x="102093" y="158072"/>
                </a:cubicBezTo>
                <a:cubicBezTo>
                  <a:pt x="111844" y="152780"/>
                  <a:pt x="126063" y="144637"/>
                  <a:pt x="126063" y="140567"/>
                </a:cubicBezTo>
                <a:lnTo>
                  <a:pt x="126063" y="138124"/>
                </a:lnTo>
                <a:cubicBezTo>
                  <a:pt x="126063" y="136902"/>
                  <a:pt x="125657" y="136088"/>
                  <a:pt x="124845" y="135274"/>
                </a:cubicBezTo>
                <a:cubicBezTo>
                  <a:pt x="116312" y="126724"/>
                  <a:pt x="111844" y="114918"/>
                  <a:pt x="111844" y="102298"/>
                </a:cubicBezTo>
                <a:cubicBezTo>
                  <a:pt x="111844" y="81943"/>
                  <a:pt x="115906" y="60773"/>
                  <a:pt x="144752" y="60773"/>
                </a:cubicBezTo>
                <a:cubicBezTo>
                  <a:pt x="173599" y="60773"/>
                  <a:pt x="177662" y="81536"/>
                  <a:pt x="177662" y="102298"/>
                </a:cubicBezTo>
                <a:cubicBezTo>
                  <a:pt x="177662" y="114918"/>
                  <a:pt x="173193" y="126724"/>
                  <a:pt x="164661" y="135274"/>
                </a:cubicBezTo>
                <a:cubicBezTo>
                  <a:pt x="163848" y="136088"/>
                  <a:pt x="163442" y="136902"/>
                  <a:pt x="163442" y="138124"/>
                </a:cubicBezTo>
                <a:lnTo>
                  <a:pt x="163442" y="140567"/>
                </a:lnTo>
                <a:cubicBezTo>
                  <a:pt x="163442" y="144637"/>
                  <a:pt x="178068" y="152780"/>
                  <a:pt x="187413" y="158072"/>
                </a:cubicBezTo>
                <a:cubicBezTo>
                  <a:pt x="197976" y="163772"/>
                  <a:pt x="207727" y="169472"/>
                  <a:pt x="211791" y="174763"/>
                </a:cubicBezTo>
                <a:lnTo>
                  <a:pt x="212197" y="175171"/>
                </a:lnTo>
                <a:lnTo>
                  <a:pt x="212197" y="175578"/>
                </a:lnTo>
                <a:cubicBezTo>
                  <a:pt x="214228" y="180870"/>
                  <a:pt x="212603" y="186162"/>
                  <a:pt x="212197" y="186569"/>
                </a:cubicBezTo>
              </a:path>
            </a:pathLst>
          </a:custGeom>
          <a:solidFill>
            <a:schemeClr val="accent1"/>
          </a:solidFill>
          <a:ln w="8847" cap="flat">
            <a:noFill/>
            <a:prstDash val="solid"/>
            <a:miter/>
          </a:ln>
        </p:spPr>
        <p:txBody>
          <a:bodyPr rtlCol="0" anchor="ctr"/>
          <a:p>
            <a:endParaRPr lang="zh-CN" altLang="en-US"/>
          </a:p>
        </p:txBody>
      </p:sp>
      <p:sp>
        <p:nvSpPr>
          <p:cNvPr id="6" name="图片 87" descr="343439383331313b343532303032343bb7a2b2bcb9dcc0ed"/>
          <p:cNvSpPr/>
          <p:nvPr>
            <p:custDataLst>
              <p:tags r:id="rId22"/>
            </p:custDataLst>
          </p:nvPr>
        </p:nvSpPr>
        <p:spPr>
          <a:xfrm>
            <a:off x="10071100" y="2415222"/>
            <a:ext cx="251999" cy="171000"/>
          </a:xfrm>
          <a:custGeom>
            <a:avLst/>
            <a:gdLst>
              <a:gd name="connsiteX0" fmla="*/ 212625 w 251999"/>
              <a:gd name="connsiteY0" fmla="*/ 75294 h 171000"/>
              <a:gd name="connsiteX1" fmla="*/ 158384 w 251999"/>
              <a:gd name="connsiteY1" fmla="*/ 529 h 171000"/>
              <a:gd name="connsiteX2" fmla="*/ 92386 w 251999"/>
              <a:gd name="connsiteY2" fmla="*/ 44123 h 171000"/>
              <a:gd name="connsiteX3" fmla="*/ 56519 w 251999"/>
              <a:gd name="connsiteY3" fmla="*/ 41380 h 171000"/>
              <a:gd name="connsiteX4" fmla="*/ 41246 w 251999"/>
              <a:gd name="connsiteY4" fmla="*/ 75150 h 171000"/>
              <a:gd name="connsiteX5" fmla="*/ 114 w 251999"/>
              <a:gd name="connsiteY5" fmla="*/ 127054 h 171000"/>
              <a:gd name="connsiteX6" fmla="*/ 44762 w 251999"/>
              <a:gd name="connsiteY6" fmla="*/ 171119 h 171000"/>
              <a:gd name="connsiteX7" fmla="*/ 113609 w 251999"/>
              <a:gd name="connsiteY7" fmla="*/ 171119 h 171000"/>
              <a:gd name="connsiteX8" fmla="*/ 113609 w 251999"/>
              <a:gd name="connsiteY8" fmla="*/ 125519 h 171000"/>
              <a:gd name="connsiteX9" fmla="*/ 91971 w 251999"/>
              <a:gd name="connsiteY9" fmla="*/ 125519 h 171000"/>
              <a:gd name="connsiteX10" fmla="*/ 128360 w 251999"/>
              <a:gd name="connsiteY10" fmla="*/ 84647 h 171000"/>
              <a:gd name="connsiteX11" fmla="*/ 164749 w 251999"/>
              <a:gd name="connsiteY11" fmla="*/ 125519 h 171000"/>
              <a:gd name="connsiteX12" fmla="*/ 143110 w 251999"/>
              <a:gd name="connsiteY12" fmla="*/ 125519 h 171000"/>
              <a:gd name="connsiteX13" fmla="*/ 143110 w 251999"/>
              <a:gd name="connsiteY13" fmla="*/ 171119 h 171000"/>
              <a:gd name="connsiteX14" fmla="*/ 205592 w 251999"/>
              <a:gd name="connsiteY14" fmla="*/ 171119 h 171000"/>
              <a:gd name="connsiteX15" fmla="*/ 251989 w 251999"/>
              <a:gd name="connsiteY15" fmla="*/ 129653 h 171000"/>
              <a:gd name="connsiteX16" fmla="*/ 212625 w 251999"/>
              <a:gd name="connsiteY16" fmla="*/ 75294 h 17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999" h="171000">
                <a:moveTo>
                  <a:pt x="212625" y="75294"/>
                </a:moveTo>
                <a:cubicBezTo>
                  <a:pt x="212625" y="75294"/>
                  <a:pt x="217367" y="8204"/>
                  <a:pt x="158384" y="529"/>
                </a:cubicBezTo>
                <a:cubicBezTo>
                  <a:pt x="107785" y="-4833"/>
                  <a:pt x="92386" y="44123"/>
                  <a:pt x="92386" y="44123"/>
                </a:cubicBezTo>
                <a:cubicBezTo>
                  <a:pt x="92386" y="44123"/>
                  <a:pt x="77076" y="28773"/>
                  <a:pt x="56519" y="41380"/>
                </a:cubicBezTo>
                <a:cubicBezTo>
                  <a:pt x="37982" y="53190"/>
                  <a:pt x="41246" y="75150"/>
                  <a:pt x="41246" y="75150"/>
                </a:cubicBezTo>
                <a:cubicBezTo>
                  <a:pt x="41246" y="75150"/>
                  <a:pt x="114" y="83296"/>
                  <a:pt x="114" y="127054"/>
                </a:cubicBezTo>
                <a:cubicBezTo>
                  <a:pt x="1070" y="170648"/>
                  <a:pt x="44762" y="171119"/>
                  <a:pt x="44762" y="171119"/>
                </a:cubicBezTo>
                <a:lnTo>
                  <a:pt x="113609" y="171119"/>
                </a:lnTo>
                <a:lnTo>
                  <a:pt x="113609" y="125519"/>
                </a:lnTo>
                <a:lnTo>
                  <a:pt x="91971" y="125519"/>
                </a:lnTo>
                <a:lnTo>
                  <a:pt x="128360" y="84647"/>
                </a:lnTo>
                <a:lnTo>
                  <a:pt x="164749" y="125519"/>
                </a:lnTo>
                <a:lnTo>
                  <a:pt x="143110" y="125519"/>
                </a:lnTo>
                <a:lnTo>
                  <a:pt x="143110" y="171119"/>
                </a:lnTo>
                <a:lnTo>
                  <a:pt x="205592" y="171119"/>
                </a:lnTo>
                <a:cubicBezTo>
                  <a:pt x="205592" y="171119"/>
                  <a:pt x="246309" y="171119"/>
                  <a:pt x="251989" y="129653"/>
                </a:cubicBezTo>
                <a:cubicBezTo>
                  <a:pt x="254693" y="84217"/>
                  <a:pt x="212625" y="75294"/>
                  <a:pt x="212625" y="75294"/>
                </a:cubicBezTo>
                <a:close/>
              </a:path>
            </a:pathLst>
          </a:custGeom>
          <a:solidFill>
            <a:schemeClr val="accent1"/>
          </a:solidFill>
          <a:ln w="8841" cap="flat">
            <a:noFill/>
            <a:prstDash val="solid"/>
            <a:miter/>
          </a:ln>
        </p:spPr>
        <p:txBody>
          <a:bodyPr rtlCol="0" anchor="ctr"/>
          <a:p>
            <a:endParaRPr lang="zh-CN" altLang="en-US"/>
          </a:p>
        </p:txBody>
      </p:sp>
    </p:spTree>
    <p:custDataLst>
      <p:tags r:id="rId2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782955" y="3446780"/>
            <a:ext cx="7174230" cy="1151890"/>
          </a:xfrm>
        </p:spPr>
        <p:txBody>
          <a:bodyPr>
            <a:normAutofit fontScale="90000"/>
          </a:bodyPr>
          <a:lstStyle/>
          <a:p>
            <a:r>
              <a:rPr lang="zh-CN" altLang="en-US" sz="4890"/>
              <a:t>Utilizing Solana's Features</a:t>
            </a:r>
            <a:endParaRPr lang="zh-CN" altLang="en-US" sz="4890"/>
          </a:p>
        </p:txBody>
      </p:sp>
      <p:sp>
        <p:nvSpPr>
          <p:cNvPr id="6" name="节编号"/>
          <p:cNvSpPr>
            <a:spLocks noGrp="1"/>
          </p:cNvSpPr>
          <p:nvPr>
            <p:ph type="body" sz="quarter" idx="13"/>
            <p:custDataLst>
              <p:tags r:id="rId2"/>
            </p:custDataLst>
          </p:nvPr>
        </p:nvSpPr>
        <p:spPr/>
        <p:txBody>
          <a:bodyPr/>
          <a:lstStyle/>
          <a:p>
            <a:r>
              <a:rPr lang="en-US" altLang="zh-CN"/>
              <a:t>PART 06</a:t>
            </a:r>
            <a:endParaRPr lang="en-US" altLang="zh-CN"/>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custDataLst>
              <p:tags r:id="rId1"/>
            </p:custDataLst>
          </p:nvPr>
        </p:nvPicPr>
        <p:blipFill rotWithShape="1">
          <a:blip r:embed="rId2"/>
          <a:srcRect l="10436" r="50414"/>
          <a:stretch>
            <a:fillRect/>
          </a:stretch>
        </p:blipFill>
        <p:spPr>
          <a:xfrm>
            <a:off x="2900" y="0"/>
            <a:ext cx="3877900" cy="6858000"/>
          </a:xfrm>
          <a:custGeom>
            <a:avLst/>
            <a:gdLst>
              <a:gd name="connsiteX0" fmla="*/ 0 w 3877900"/>
              <a:gd name="connsiteY0" fmla="*/ 0 h 6858000"/>
              <a:gd name="connsiteX1" fmla="*/ 3877900 w 3877900"/>
              <a:gd name="connsiteY1" fmla="*/ 0 h 6858000"/>
              <a:gd name="connsiteX2" fmla="*/ 3877900 w 3877900"/>
              <a:gd name="connsiteY2" fmla="*/ 6858000 h 6858000"/>
              <a:gd name="connsiteX3" fmla="*/ 0 w 38779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877900" h="6858000">
                <a:moveTo>
                  <a:pt x="0" y="0"/>
                </a:moveTo>
                <a:lnTo>
                  <a:pt x="3877900" y="0"/>
                </a:lnTo>
                <a:lnTo>
                  <a:pt x="3877900" y="6858000"/>
                </a:lnTo>
                <a:lnTo>
                  <a:pt x="0" y="6858000"/>
                </a:lnTo>
                <a:close/>
              </a:path>
            </a:pathLst>
          </a:custGeom>
          <a:ln w="9525" cap="flat" cmpd="sng" algn="ctr">
            <a:solidFill>
              <a:schemeClr val="dk1">
                <a:lumMod val="40000"/>
                <a:lumOff val="60000"/>
                <a:alpha val="50000"/>
              </a:schemeClr>
            </a:solidFill>
            <a:prstDash val="solid"/>
            <a:round/>
            <a:headEnd type="none" w="med" len="med"/>
            <a:tailEnd type="none" w="med" len="med"/>
          </a:ln>
        </p:spPr>
      </p:pic>
      <p:sp>
        <p:nvSpPr>
          <p:cNvPr id="6" name="标题 5"/>
          <p:cNvSpPr>
            <a:spLocks noGrp="1"/>
          </p:cNvSpPr>
          <p:nvPr>
            <p:ph type="title"/>
            <p:custDataLst>
              <p:tags r:id="rId3"/>
            </p:custDataLst>
          </p:nvPr>
        </p:nvSpPr>
        <p:spPr>
          <a:xfrm>
            <a:off x="4443155" y="444039"/>
            <a:ext cx="7228617" cy="704850"/>
          </a:xfrm>
        </p:spPr>
        <p:txBody>
          <a:bodyPr lIns="0" tIns="0" rIns="0" bIns="0" anchor="b" anchorCtr="0">
            <a:normAutofit fontScale="90000"/>
          </a:bodyPr>
          <a:lstStyle/>
          <a:p>
            <a:r>
              <a:rPr lang="zh-CN" altLang="en-US" dirty="0"/>
              <a:t>Fast transaction speed and the ability to handle large volumes of data</a:t>
            </a:r>
            <a:endParaRPr lang="zh-CN" altLang="en-US" dirty="0"/>
          </a:p>
        </p:txBody>
      </p:sp>
      <p:sp>
        <p:nvSpPr>
          <p:cNvPr id="4" name="矩形 3"/>
          <p:cNvSpPr/>
          <p:nvPr>
            <p:custDataLst>
              <p:tags r:id="rId4"/>
            </p:custDataLst>
          </p:nvPr>
        </p:nvSpPr>
        <p:spPr>
          <a:xfrm>
            <a:off x="4443155" y="2589212"/>
            <a:ext cx="3136900" cy="1105535"/>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200">
                <a:ln>
                  <a:noFill/>
                  <a:prstDash val="sysDot"/>
                </a:ln>
                <a:solidFill>
                  <a:schemeClr val="tx1">
                    <a:lumMod val="85000"/>
                    <a:lumOff val="15000"/>
                  </a:schemeClr>
                </a:solidFill>
                <a:latin typeface="+mn-ea"/>
                <a:cs typeface="+mn-ea"/>
              </a:rPr>
              <a:t>Solana adopts a consensus mechanism called "Proof of History," which enables transaction speeds of thousands of transactions per second, significantly lower latency compared to other blockchains.</a:t>
            </a:r>
            <a:endParaRPr lang="zh-CN" altLang="en-US" sz="1200">
              <a:ln>
                <a:noFill/>
                <a:prstDash val="sysDot"/>
              </a:ln>
              <a:solidFill>
                <a:schemeClr val="tx1">
                  <a:lumMod val="85000"/>
                  <a:lumOff val="15000"/>
                </a:schemeClr>
              </a:solidFill>
              <a:latin typeface="+mn-ea"/>
              <a:cs typeface="+mn-ea"/>
            </a:endParaRPr>
          </a:p>
        </p:txBody>
      </p:sp>
      <p:sp>
        <p:nvSpPr>
          <p:cNvPr id="12" name="矩形 11"/>
          <p:cNvSpPr/>
          <p:nvPr>
            <p:custDataLst>
              <p:tags r:id="rId5"/>
            </p:custDataLst>
          </p:nvPr>
        </p:nvSpPr>
        <p:spPr>
          <a:xfrm>
            <a:off x="4443155" y="2121217"/>
            <a:ext cx="3136900" cy="358775"/>
          </a:xfrm>
          <a:prstGeom prst="rect">
            <a:avLst/>
          </a:prstGeom>
          <a:noFill/>
        </p:spPr>
        <p:txBody>
          <a:bodyPr wrap="square" lIns="0" tIns="0" rIns="0" bIns="0" rtlCol="0" anchor="b">
            <a:noAutofit/>
          </a:bodyPr>
          <a:p>
            <a:pPr algn="ctr">
              <a:spcBef>
                <a:spcPct val="0"/>
              </a:spcBef>
              <a:spcAft>
                <a:spcPct val="0"/>
              </a:spcAft>
              <a:buClr>
                <a:schemeClr val="accent1"/>
              </a:buClr>
              <a:buSzPct val="70000"/>
            </a:pPr>
            <a:r>
              <a:rPr lang="zh-CN" altLang="en-US" b="1">
                <a:solidFill>
                  <a:schemeClr val="accent1"/>
                </a:solidFill>
                <a:latin typeface="+mn-ea"/>
                <a:cs typeface="+mn-ea"/>
                <a:sym typeface="+mn-ea"/>
              </a:rPr>
              <a:t>Fast transaction</a:t>
            </a:r>
            <a:endParaRPr lang="zh-CN" altLang="en-US" b="1">
              <a:solidFill>
                <a:schemeClr val="accent1"/>
              </a:solidFill>
              <a:latin typeface="+mn-ea"/>
              <a:cs typeface="+mn-ea"/>
            </a:endParaRPr>
          </a:p>
        </p:txBody>
      </p:sp>
      <p:sp>
        <p:nvSpPr>
          <p:cNvPr id="13" name="任意多边形: 形状 23"/>
          <p:cNvSpPr/>
          <p:nvPr>
            <p:custDataLst>
              <p:tags r:id="rId6"/>
            </p:custDataLst>
          </p:nvPr>
        </p:nvSpPr>
        <p:spPr>
          <a:xfrm>
            <a:off x="5809040" y="1631632"/>
            <a:ext cx="404495" cy="404495"/>
          </a:xfrm>
          <a:custGeom>
            <a:avLst/>
            <a:gdLst>
              <a:gd name="connsiteX0" fmla="*/ 375106 w 504000"/>
              <a:gd name="connsiteY0" fmla="*/ 131098 h 504000"/>
              <a:gd name="connsiteX1" fmla="*/ 391465 w 504000"/>
              <a:gd name="connsiteY1" fmla="*/ 142994 h 504000"/>
              <a:gd name="connsiteX2" fmla="*/ 389265 w 504000"/>
              <a:gd name="connsiteY2" fmla="*/ 163100 h 504000"/>
              <a:gd name="connsiteX3" fmla="*/ 308625 w 504000"/>
              <a:gd name="connsiteY3" fmla="*/ 273980 h 504000"/>
              <a:gd name="connsiteX4" fmla="*/ 295074 w 504000"/>
              <a:gd name="connsiteY4" fmla="*/ 282095 h 504000"/>
              <a:gd name="connsiteX5" fmla="*/ 279828 w 504000"/>
              <a:gd name="connsiteY5" fmla="*/ 277949 h 504000"/>
              <a:gd name="connsiteX6" fmla="*/ 200139 w 504000"/>
              <a:gd name="connsiteY6" fmla="*/ 215031 h 504000"/>
              <a:gd name="connsiteX7" fmla="*/ 147055 w 504000"/>
              <a:gd name="connsiteY7" fmla="*/ 284451 h 504000"/>
              <a:gd name="connsiteX8" fmla="*/ 118794 w 504000"/>
              <a:gd name="connsiteY8" fmla="*/ 288218 h 504000"/>
              <a:gd name="connsiteX9" fmla="*/ 115026 w 504000"/>
              <a:gd name="connsiteY9" fmla="*/ 259957 h 504000"/>
              <a:gd name="connsiteX10" fmla="*/ 180546 w 504000"/>
              <a:gd name="connsiteY10" fmla="*/ 174277 h 504000"/>
              <a:gd name="connsiteX11" fmla="*/ 194051 w 504000"/>
              <a:gd name="connsiteY11" fmla="*/ 166518 h 504000"/>
              <a:gd name="connsiteX12" fmla="*/ 209054 w 504000"/>
              <a:gd name="connsiteY12" fmla="*/ 170698 h 504000"/>
              <a:gd name="connsiteX13" fmla="*/ 288352 w 504000"/>
              <a:gd name="connsiteY13" fmla="*/ 233308 h 504000"/>
              <a:gd name="connsiteX14" fmla="*/ 356657 w 504000"/>
              <a:gd name="connsiteY14" fmla="*/ 139387 h 504000"/>
              <a:gd name="connsiteX15" fmla="*/ 375106 w 504000"/>
              <a:gd name="connsiteY15" fmla="*/ 131098 h 504000"/>
              <a:gd name="connsiteX16" fmla="*/ 70560 w 504000"/>
              <a:gd name="connsiteY16" fmla="*/ 80640 h 504000"/>
              <a:gd name="connsiteX17" fmla="*/ 70560 w 504000"/>
              <a:gd name="connsiteY17" fmla="*/ 347760 h 504000"/>
              <a:gd name="connsiteX18" fmla="*/ 433440 w 504000"/>
              <a:gd name="connsiteY18" fmla="*/ 347760 h 504000"/>
              <a:gd name="connsiteX19" fmla="*/ 433440 w 504000"/>
              <a:gd name="connsiteY19" fmla="*/ 80640 h 504000"/>
              <a:gd name="connsiteX20" fmla="*/ 252000 w 504000"/>
              <a:gd name="connsiteY20" fmla="*/ 0 h 504000"/>
              <a:gd name="connsiteX21" fmla="*/ 272160 w 504000"/>
              <a:gd name="connsiteY21" fmla="*/ 20160 h 504000"/>
              <a:gd name="connsiteX22" fmla="*/ 272160 w 504000"/>
              <a:gd name="connsiteY22" fmla="*/ 40320 h 504000"/>
              <a:gd name="connsiteX23" fmla="*/ 483840 w 504000"/>
              <a:gd name="connsiteY23" fmla="*/ 40320 h 504000"/>
              <a:gd name="connsiteX24" fmla="*/ 504000 w 504000"/>
              <a:gd name="connsiteY24" fmla="*/ 60480 h 504000"/>
              <a:gd name="connsiteX25" fmla="*/ 483840 w 504000"/>
              <a:gd name="connsiteY25" fmla="*/ 80640 h 504000"/>
              <a:gd name="connsiteX26" fmla="*/ 473760 w 504000"/>
              <a:gd name="connsiteY26" fmla="*/ 80640 h 504000"/>
              <a:gd name="connsiteX27" fmla="*/ 473760 w 504000"/>
              <a:gd name="connsiteY27" fmla="*/ 347760 h 504000"/>
              <a:gd name="connsiteX28" fmla="*/ 483840 w 504000"/>
              <a:gd name="connsiteY28" fmla="*/ 347760 h 504000"/>
              <a:gd name="connsiteX29" fmla="*/ 504000 w 504000"/>
              <a:gd name="connsiteY29" fmla="*/ 367920 h 504000"/>
              <a:gd name="connsiteX30" fmla="*/ 483840 w 504000"/>
              <a:gd name="connsiteY30" fmla="*/ 388080 h 504000"/>
              <a:gd name="connsiteX31" fmla="*/ 362975 w 504000"/>
              <a:gd name="connsiteY31" fmla="*/ 388080 h 504000"/>
              <a:gd name="connsiteX32" fmla="*/ 427140 w 504000"/>
              <a:gd name="connsiteY32" fmla="*/ 449064 h 504000"/>
              <a:gd name="connsiteX33" fmla="*/ 433554 w 504000"/>
              <a:gd name="connsiteY33" fmla="*/ 468683 h 504000"/>
              <a:gd name="connsiteX34" fmla="*/ 419352 w 504000"/>
              <a:gd name="connsiteY34" fmla="*/ 483661 h 504000"/>
              <a:gd name="connsiteX35" fmla="*/ 399420 w 504000"/>
              <a:gd name="connsiteY35" fmla="*/ 478296 h 504000"/>
              <a:gd name="connsiteX36" fmla="*/ 304429 w 504000"/>
              <a:gd name="connsiteY36" fmla="*/ 388080 h 504000"/>
              <a:gd name="connsiteX37" fmla="*/ 272160 w 504000"/>
              <a:gd name="connsiteY37" fmla="*/ 388080 h 504000"/>
              <a:gd name="connsiteX38" fmla="*/ 272160 w 504000"/>
              <a:gd name="connsiteY38" fmla="*/ 483840 h 504000"/>
              <a:gd name="connsiteX39" fmla="*/ 252000 w 504000"/>
              <a:gd name="connsiteY39" fmla="*/ 504000 h 504000"/>
              <a:gd name="connsiteX40" fmla="*/ 231840 w 504000"/>
              <a:gd name="connsiteY40" fmla="*/ 483840 h 504000"/>
              <a:gd name="connsiteX41" fmla="*/ 231840 w 504000"/>
              <a:gd name="connsiteY41" fmla="*/ 388080 h 504000"/>
              <a:gd name="connsiteX42" fmla="*/ 199572 w 504000"/>
              <a:gd name="connsiteY42" fmla="*/ 388080 h 504000"/>
              <a:gd name="connsiteX43" fmla="*/ 104580 w 504000"/>
              <a:gd name="connsiteY43" fmla="*/ 478296 h 504000"/>
              <a:gd name="connsiteX44" fmla="*/ 76698 w 504000"/>
              <a:gd name="connsiteY44" fmla="*/ 476977 h 504000"/>
              <a:gd name="connsiteX45" fmla="*/ 76860 w 504000"/>
              <a:gd name="connsiteY45" fmla="*/ 449064 h 504000"/>
              <a:gd name="connsiteX46" fmla="*/ 141026 w 504000"/>
              <a:gd name="connsiteY46" fmla="*/ 388080 h 504000"/>
              <a:gd name="connsiteX47" fmla="*/ 20160 w 504000"/>
              <a:gd name="connsiteY47" fmla="*/ 388080 h 504000"/>
              <a:gd name="connsiteX48" fmla="*/ 0 w 504000"/>
              <a:gd name="connsiteY48" fmla="*/ 367920 h 504000"/>
              <a:gd name="connsiteX49" fmla="*/ 20160 w 504000"/>
              <a:gd name="connsiteY49" fmla="*/ 347760 h 504000"/>
              <a:gd name="connsiteX50" fmla="*/ 30240 w 504000"/>
              <a:gd name="connsiteY50" fmla="*/ 347760 h 504000"/>
              <a:gd name="connsiteX51" fmla="*/ 30240 w 504000"/>
              <a:gd name="connsiteY51" fmla="*/ 80640 h 504000"/>
              <a:gd name="connsiteX52" fmla="*/ 20160 w 504000"/>
              <a:gd name="connsiteY52" fmla="*/ 80640 h 504000"/>
              <a:gd name="connsiteX53" fmla="*/ 0 w 504000"/>
              <a:gd name="connsiteY53" fmla="*/ 60480 h 504000"/>
              <a:gd name="connsiteX54" fmla="*/ 20160 w 504000"/>
              <a:gd name="connsiteY54" fmla="*/ 40320 h 504000"/>
              <a:gd name="connsiteX55" fmla="*/ 231840 w 504000"/>
              <a:gd name="connsiteY55" fmla="*/ 40320 h 504000"/>
              <a:gd name="connsiteX56" fmla="*/ 231840 w 504000"/>
              <a:gd name="connsiteY56" fmla="*/ 20160 h 504000"/>
              <a:gd name="connsiteX57" fmla="*/ 252000 w 504000"/>
              <a:gd name="connsiteY57" fmla="*/ 0 h 50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504000" h="504000">
                <a:moveTo>
                  <a:pt x="375106" y="131098"/>
                </a:moveTo>
                <a:cubicBezTo>
                  <a:pt x="382298" y="131844"/>
                  <a:pt x="388540" y="136383"/>
                  <a:pt x="391465" y="142994"/>
                </a:cubicBezTo>
                <a:cubicBezTo>
                  <a:pt x="394390" y="149606"/>
                  <a:pt x="393551" y="157277"/>
                  <a:pt x="389265" y="163100"/>
                </a:cubicBezTo>
                <a:lnTo>
                  <a:pt x="308625" y="273980"/>
                </a:lnTo>
                <a:cubicBezTo>
                  <a:pt x="305400" y="278416"/>
                  <a:pt x="300506" y="281346"/>
                  <a:pt x="295074" y="282095"/>
                </a:cubicBezTo>
                <a:cubicBezTo>
                  <a:pt x="289640" y="282845"/>
                  <a:pt x="284134" y="281348"/>
                  <a:pt x="279828" y="277949"/>
                </a:cubicBezTo>
                <a:lnTo>
                  <a:pt x="200139" y="215031"/>
                </a:lnTo>
                <a:lnTo>
                  <a:pt x="147055" y="284451"/>
                </a:lnTo>
                <a:cubicBezTo>
                  <a:pt x="140292" y="293296"/>
                  <a:pt x="127638" y="294982"/>
                  <a:pt x="118794" y="288218"/>
                </a:cubicBezTo>
                <a:cubicBezTo>
                  <a:pt x="109949" y="281455"/>
                  <a:pt x="108262" y="268801"/>
                  <a:pt x="115026" y="259957"/>
                </a:cubicBezTo>
                <a:lnTo>
                  <a:pt x="180546" y="174277"/>
                </a:lnTo>
                <a:cubicBezTo>
                  <a:pt x="183827" y="169986"/>
                  <a:pt x="188691" y="167191"/>
                  <a:pt x="194051" y="166518"/>
                </a:cubicBezTo>
                <a:cubicBezTo>
                  <a:pt x="199410" y="165846"/>
                  <a:pt x="204814" y="167352"/>
                  <a:pt x="209054" y="170698"/>
                </a:cubicBezTo>
                <a:lnTo>
                  <a:pt x="288352" y="233308"/>
                </a:lnTo>
                <a:lnTo>
                  <a:pt x="356657" y="139387"/>
                </a:lnTo>
                <a:cubicBezTo>
                  <a:pt x="360875" y="133516"/>
                  <a:pt x="367915" y="130353"/>
                  <a:pt x="375106" y="131098"/>
                </a:cubicBezTo>
                <a:close/>
                <a:moveTo>
                  <a:pt x="70560" y="80640"/>
                </a:moveTo>
                <a:lnTo>
                  <a:pt x="70560" y="347760"/>
                </a:lnTo>
                <a:lnTo>
                  <a:pt x="433440" y="347760"/>
                </a:lnTo>
                <a:lnTo>
                  <a:pt x="433440" y="80640"/>
                </a:lnTo>
                <a:close/>
                <a:moveTo>
                  <a:pt x="252000" y="0"/>
                </a:moveTo>
                <a:cubicBezTo>
                  <a:pt x="263134" y="0"/>
                  <a:pt x="272160" y="9026"/>
                  <a:pt x="272160" y="20160"/>
                </a:cubicBezTo>
                <a:lnTo>
                  <a:pt x="272160" y="40320"/>
                </a:lnTo>
                <a:lnTo>
                  <a:pt x="483840" y="40320"/>
                </a:lnTo>
                <a:cubicBezTo>
                  <a:pt x="494974" y="40320"/>
                  <a:pt x="504000" y="49346"/>
                  <a:pt x="504000" y="60480"/>
                </a:cubicBezTo>
                <a:cubicBezTo>
                  <a:pt x="504000" y="71614"/>
                  <a:pt x="494974" y="80640"/>
                  <a:pt x="483840" y="80640"/>
                </a:cubicBezTo>
                <a:lnTo>
                  <a:pt x="473760" y="80640"/>
                </a:lnTo>
                <a:lnTo>
                  <a:pt x="473760" y="347760"/>
                </a:lnTo>
                <a:lnTo>
                  <a:pt x="483840" y="347760"/>
                </a:lnTo>
                <a:cubicBezTo>
                  <a:pt x="494974" y="347760"/>
                  <a:pt x="504000" y="356786"/>
                  <a:pt x="504000" y="367920"/>
                </a:cubicBezTo>
                <a:cubicBezTo>
                  <a:pt x="504000" y="379054"/>
                  <a:pt x="494974" y="388080"/>
                  <a:pt x="483840" y="388080"/>
                </a:cubicBezTo>
                <a:lnTo>
                  <a:pt x="362975" y="388080"/>
                </a:lnTo>
                <a:lnTo>
                  <a:pt x="427140" y="449064"/>
                </a:lnTo>
                <a:cubicBezTo>
                  <a:pt x="432718" y="453930"/>
                  <a:pt x="435180" y="461462"/>
                  <a:pt x="433554" y="468683"/>
                </a:cubicBezTo>
                <a:cubicBezTo>
                  <a:pt x="431929" y="475904"/>
                  <a:pt x="426477" y="481654"/>
                  <a:pt x="419352" y="483661"/>
                </a:cubicBezTo>
                <a:cubicBezTo>
                  <a:pt x="412227" y="485667"/>
                  <a:pt x="404576" y="483608"/>
                  <a:pt x="399420" y="478296"/>
                </a:cubicBezTo>
                <a:lnTo>
                  <a:pt x="304429" y="388080"/>
                </a:lnTo>
                <a:lnTo>
                  <a:pt x="272160" y="388080"/>
                </a:lnTo>
                <a:lnTo>
                  <a:pt x="272160" y="483840"/>
                </a:lnTo>
                <a:cubicBezTo>
                  <a:pt x="272160" y="494974"/>
                  <a:pt x="263134" y="504000"/>
                  <a:pt x="252000" y="504000"/>
                </a:cubicBezTo>
                <a:cubicBezTo>
                  <a:pt x="240866" y="504000"/>
                  <a:pt x="231840" y="494974"/>
                  <a:pt x="231840" y="483840"/>
                </a:cubicBezTo>
                <a:lnTo>
                  <a:pt x="231840" y="388080"/>
                </a:lnTo>
                <a:lnTo>
                  <a:pt x="199572" y="388080"/>
                </a:lnTo>
                <a:lnTo>
                  <a:pt x="104580" y="478296"/>
                </a:lnTo>
                <a:cubicBezTo>
                  <a:pt x="96435" y="485402"/>
                  <a:pt x="84135" y="484821"/>
                  <a:pt x="76698" y="476977"/>
                </a:cubicBezTo>
                <a:cubicBezTo>
                  <a:pt x="69260" y="469134"/>
                  <a:pt x="69332" y="456821"/>
                  <a:pt x="76860" y="449064"/>
                </a:cubicBezTo>
                <a:lnTo>
                  <a:pt x="141026" y="388080"/>
                </a:lnTo>
                <a:lnTo>
                  <a:pt x="20160" y="388080"/>
                </a:lnTo>
                <a:cubicBezTo>
                  <a:pt x="9026" y="388080"/>
                  <a:pt x="0" y="379054"/>
                  <a:pt x="0" y="367920"/>
                </a:cubicBezTo>
                <a:cubicBezTo>
                  <a:pt x="0" y="356786"/>
                  <a:pt x="9026" y="347760"/>
                  <a:pt x="20160" y="347760"/>
                </a:cubicBezTo>
                <a:lnTo>
                  <a:pt x="30240" y="347760"/>
                </a:lnTo>
                <a:lnTo>
                  <a:pt x="30240" y="80640"/>
                </a:lnTo>
                <a:lnTo>
                  <a:pt x="20160" y="80640"/>
                </a:lnTo>
                <a:cubicBezTo>
                  <a:pt x="9026" y="80640"/>
                  <a:pt x="0" y="71614"/>
                  <a:pt x="0" y="60480"/>
                </a:cubicBezTo>
                <a:cubicBezTo>
                  <a:pt x="0" y="49346"/>
                  <a:pt x="9026" y="40320"/>
                  <a:pt x="20160" y="40320"/>
                </a:cubicBezTo>
                <a:lnTo>
                  <a:pt x="231840" y="40320"/>
                </a:lnTo>
                <a:lnTo>
                  <a:pt x="231840" y="20160"/>
                </a:lnTo>
                <a:cubicBezTo>
                  <a:pt x="231840" y="9026"/>
                  <a:pt x="240866" y="0"/>
                  <a:pt x="252000" y="0"/>
                </a:cubicBezTo>
                <a:close/>
              </a:path>
            </a:pathLst>
          </a:custGeom>
          <a:solidFill>
            <a:schemeClr val="accent1"/>
          </a:solidFill>
          <a:ln w="619" cap="flat">
            <a:noFill/>
            <a:prstDash val="solid"/>
            <a:miter/>
          </a:ln>
        </p:spPr>
        <p:txBody>
          <a:bodyPr rtlCol="0" anchor="ctr"/>
          <a:p>
            <a:endParaRPr lang="zh-CN" altLang="en-US">
              <a:solidFill>
                <a:schemeClr val="tx1"/>
              </a:solidFill>
            </a:endParaRPr>
          </a:p>
        </p:txBody>
      </p:sp>
      <p:sp>
        <p:nvSpPr>
          <p:cNvPr id="14" name="任意多边形: 形状 43"/>
          <p:cNvSpPr/>
          <p:nvPr>
            <p:custDataLst>
              <p:tags r:id="rId7"/>
            </p:custDataLst>
          </p:nvPr>
        </p:nvSpPr>
        <p:spPr>
          <a:xfrm>
            <a:off x="9763820" y="1672907"/>
            <a:ext cx="404495" cy="321310"/>
          </a:xfrm>
          <a:custGeom>
            <a:avLst/>
            <a:gdLst>
              <a:gd name="connsiteX0" fmla="*/ 296944 w 504001"/>
              <a:gd name="connsiteY0" fmla="*/ 112577 h 400512"/>
              <a:gd name="connsiteX1" fmla="*/ 314944 w 504001"/>
              <a:gd name="connsiteY1" fmla="*/ 130577 h 400512"/>
              <a:gd name="connsiteX2" fmla="*/ 314944 w 504001"/>
              <a:gd name="connsiteY2" fmla="*/ 148577 h 400512"/>
              <a:gd name="connsiteX3" fmla="*/ 296944 w 504001"/>
              <a:gd name="connsiteY3" fmla="*/ 166577 h 400512"/>
              <a:gd name="connsiteX4" fmla="*/ 278944 w 504001"/>
              <a:gd name="connsiteY4" fmla="*/ 148577 h 400512"/>
              <a:gd name="connsiteX5" fmla="*/ 278944 w 504001"/>
              <a:gd name="connsiteY5" fmla="*/ 130577 h 400512"/>
              <a:gd name="connsiteX6" fmla="*/ 296944 w 504001"/>
              <a:gd name="connsiteY6" fmla="*/ 112577 h 400512"/>
              <a:gd name="connsiteX7" fmla="*/ 207058 w 504001"/>
              <a:gd name="connsiteY7" fmla="*/ 112577 h 400512"/>
              <a:gd name="connsiteX8" fmla="*/ 225058 w 504001"/>
              <a:gd name="connsiteY8" fmla="*/ 130577 h 400512"/>
              <a:gd name="connsiteX9" fmla="*/ 225058 w 504001"/>
              <a:gd name="connsiteY9" fmla="*/ 148577 h 400512"/>
              <a:gd name="connsiteX10" fmla="*/ 207058 w 504001"/>
              <a:gd name="connsiteY10" fmla="*/ 166577 h 400512"/>
              <a:gd name="connsiteX11" fmla="*/ 189058 w 504001"/>
              <a:gd name="connsiteY11" fmla="*/ 148577 h 400512"/>
              <a:gd name="connsiteX12" fmla="*/ 189058 w 504001"/>
              <a:gd name="connsiteY12" fmla="*/ 130577 h 400512"/>
              <a:gd name="connsiteX13" fmla="*/ 207058 w 504001"/>
              <a:gd name="connsiteY13" fmla="*/ 112577 h 400512"/>
              <a:gd name="connsiteX14" fmla="*/ 117172 w 504001"/>
              <a:gd name="connsiteY14" fmla="*/ 112577 h 400512"/>
              <a:gd name="connsiteX15" fmla="*/ 135172 w 504001"/>
              <a:gd name="connsiteY15" fmla="*/ 130577 h 400512"/>
              <a:gd name="connsiteX16" fmla="*/ 135172 w 504001"/>
              <a:gd name="connsiteY16" fmla="*/ 148577 h 400512"/>
              <a:gd name="connsiteX17" fmla="*/ 117172 w 504001"/>
              <a:gd name="connsiteY17" fmla="*/ 166577 h 400512"/>
              <a:gd name="connsiteX18" fmla="*/ 99172 w 504001"/>
              <a:gd name="connsiteY18" fmla="*/ 148577 h 400512"/>
              <a:gd name="connsiteX19" fmla="*/ 99172 w 504001"/>
              <a:gd name="connsiteY19" fmla="*/ 130577 h 400512"/>
              <a:gd name="connsiteX20" fmla="*/ 117172 w 504001"/>
              <a:gd name="connsiteY20" fmla="*/ 112577 h 400512"/>
              <a:gd name="connsiteX21" fmla="*/ 418501 w 504001"/>
              <a:gd name="connsiteY21" fmla="*/ 94500 h 400512"/>
              <a:gd name="connsiteX22" fmla="*/ 418501 w 504001"/>
              <a:gd name="connsiteY22" fmla="*/ 256500 h 400512"/>
              <a:gd name="connsiteX23" fmla="*/ 400501 w 504001"/>
              <a:gd name="connsiteY23" fmla="*/ 274500 h 400512"/>
              <a:gd name="connsiteX24" fmla="*/ 144000 w 504001"/>
              <a:gd name="connsiteY24" fmla="*/ 274500 h 400512"/>
              <a:gd name="connsiteX25" fmla="*/ 144000 w 504001"/>
              <a:gd name="connsiteY25" fmla="*/ 310500 h 400512"/>
              <a:gd name="connsiteX26" fmla="*/ 418501 w 504001"/>
              <a:gd name="connsiteY26" fmla="*/ 310500 h 400512"/>
              <a:gd name="connsiteX27" fmla="*/ 429751 w 504001"/>
              <a:gd name="connsiteY27" fmla="*/ 314438 h 400512"/>
              <a:gd name="connsiteX28" fmla="*/ 468001 w 504001"/>
              <a:gd name="connsiteY28" fmla="*/ 345049 h 400512"/>
              <a:gd name="connsiteX29" fmla="*/ 468001 w 504001"/>
              <a:gd name="connsiteY29" fmla="*/ 94500 h 400512"/>
              <a:gd name="connsiteX30" fmla="*/ 36000 w 504001"/>
              <a:gd name="connsiteY30" fmla="*/ 36000 h 400512"/>
              <a:gd name="connsiteX31" fmla="*/ 36000 w 504001"/>
              <a:gd name="connsiteY31" fmla="*/ 280547 h 400512"/>
              <a:gd name="connsiteX32" fmla="*/ 72771 w 504001"/>
              <a:gd name="connsiteY32" fmla="*/ 243771 h 400512"/>
              <a:gd name="connsiteX33" fmla="*/ 85500 w 504001"/>
              <a:gd name="connsiteY33" fmla="*/ 238500 h 400512"/>
              <a:gd name="connsiteX34" fmla="*/ 382500 w 504001"/>
              <a:gd name="connsiteY34" fmla="*/ 238500 h 400512"/>
              <a:gd name="connsiteX35" fmla="*/ 382500 w 504001"/>
              <a:gd name="connsiteY35" fmla="*/ 36000 h 400512"/>
              <a:gd name="connsiteX36" fmla="*/ 18000 w 504001"/>
              <a:gd name="connsiteY36" fmla="*/ 0 h 400512"/>
              <a:gd name="connsiteX37" fmla="*/ 400501 w 504001"/>
              <a:gd name="connsiteY37" fmla="*/ 0 h 400512"/>
              <a:gd name="connsiteX38" fmla="*/ 418501 w 504001"/>
              <a:gd name="connsiteY38" fmla="*/ 18000 h 400512"/>
              <a:gd name="connsiteX39" fmla="*/ 418501 w 504001"/>
              <a:gd name="connsiteY39" fmla="*/ 58500 h 400512"/>
              <a:gd name="connsiteX40" fmla="*/ 486001 w 504001"/>
              <a:gd name="connsiteY40" fmla="*/ 58500 h 400512"/>
              <a:gd name="connsiteX41" fmla="*/ 504001 w 504001"/>
              <a:gd name="connsiteY41" fmla="*/ 76500 h 400512"/>
              <a:gd name="connsiteX42" fmla="*/ 504001 w 504001"/>
              <a:gd name="connsiteY42" fmla="*/ 382500 h 400512"/>
              <a:gd name="connsiteX43" fmla="*/ 493800 w 504001"/>
              <a:gd name="connsiteY43" fmla="*/ 398734 h 400512"/>
              <a:gd name="connsiteX44" fmla="*/ 474751 w 504001"/>
              <a:gd name="connsiteY44" fmla="*/ 396563 h 400512"/>
              <a:gd name="connsiteX45" fmla="*/ 412184 w 504001"/>
              <a:gd name="connsiteY45" fmla="*/ 346500 h 400512"/>
              <a:gd name="connsiteX46" fmla="*/ 126000 w 504001"/>
              <a:gd name="connsiteY46" fmla="*/ 346500 h 400512"/>
              <a:gd name="connsiteX47" fmla="*/ 108000 w 504001"/>
              <a:gd name="connsiteY47" fmla="*/ 328500 h 400512"/>
              <a:gd name="connsiteX48" fmla="*/ 108000 w 504001"/>
              <a:gd name="connsiteY48" fmla="*/ 274500 h 400512"/>
              <a:gd name="connsiteX49" fmla="*/ 92953 w 504001"/>
              <a:gd name="connsiteY49" fmla="*/ 274500 h 400512"/>
              <a:gd name="connsiteX50" fmla="*/ 30729 w 504001"/>
              <a:gd name="connsiteY50" fmla="*/ 336730 h 400512"/>
              <a:gd name="connsiteX51" fmla="*/ 11111 w 504001"/>
              <a:gd name="connsiteY51" fmla="*/ 340633 h 400512"/>
              <a:gd name="connsiteX52" fmla="*/ 0 w 504001"/>
              <a:gd name="connsiteY52" fmla="*/ 324000 h 400512"/>
              <a:gd name="connsiteX53" fmla="*/ 0 w 504001"/>
              <a:gd name="connsiteY53" fmla="*/ 18000 h 400512"/>
              <a:gd name="connsiteX54" fmla="*/ 18000 w 504001"/>
              <a:gd name="connsiteY54" fmla="*/ 0 h 40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504001" h="400512">
                <a:moveTo>
                  <a:pt x="296944" y="112577"/>
                </a:moveTo>
                <a:cubicBezTo>
                  <a:pt x="306885" y="112577"/>
                  <a:pt x="314944" y="120636"/>
                  <a:pt x="314944" y="130577"/>
                </a:cubicBezTo>
                <a:lnTo>
                  <a:pt x="314944" y="148577"/>
                </a:lnTo>
                <a:cubicBezTo>
                  <a:pt x="314944" y="158518"/>
                  <a:pt x="306885" y="166577"/>
                  <a:pt x="296944" y="166577"/>
                </a:cubicBezTo>
                <a:cubicBezTo>
                  <a:pt x="287003" y="166577"/>
                  <a:pt x="278944" y="158518"/>
                  <a:pt x="278944" y="148577"/>
                </a:cubicBezTo>
                <a:lnTo>
                  <a:pt x="278944" y="130577"/>
                </a:lnTo>
                <a:cubicBezTo>
                  <a:pt x="278944" y="120636"/>
                  <a:pt x="287003" y="112577"/>
                  <a:pt x="296944" y="112577"/>
                </a:cubicBezTo>
                <a:close/>
                <a:moveTo>
                  <a:pt x="207058" y="112577"/>
                </a:moveTo>
                <a:cubicBezTo>
                  <a:pt x="216999" y="112577"/>
                  <a:pt x="225058" y="120636"/>
                  <a:pt x="225058" y="130577"/>
                </a:cubicBezTo>
                <a:lnTo>
                  <a:pt x="225058" y="148577"/>
                </a:lnTo>
                <a:cubicBezTo>
                  <a:pt x="225058" y="158518"/>
                  <a:pt x="216999" y="166577"/>
                  <a:pt x="207058" y="166577"/>
                </a:cubicBezTo>
                <a:cubicBezTo>
                  <a:pt x="197117" y="166577"/>
                  <a:pt x="189058" y="158518"/>
                  <a:pt x="189058" y="148577"/>
                </a:cubicBezTo>
                <a:lnTo>
                  <a:pt x="189058" y="130577"/>
                </a:lnTo>
                <a:cubicBezTo>
                  <a:pt x="189058" y="120636"/>
                  <a:pt x="197117" y="112577"/>
                  <a:pt x="207058" y="112577"/>
                </a:cubicBezTo>
                <a:close/>
                <a:moveTo>
                  <a:pt x="117172" y="112577"/>
                </a:moveTo>
                <a:cubicBezTo>
                  <a:pt x="127114" y="112577"/>
                  <a:pt x="135172" y="120636"/>
                  <a:pt x="135172" y="130577"/>
                </a:cubicBezTo>
                <a:lnTo>
                  <a:pt x="135172" y="148577"/>
                </a:lnTo>
                <a:cubicBezTo>
                  <a:pt x="135172" y="158518"/>
                  <a:pt x="127114" y="166577"/>
                  <a:pt x="117172" y="166577"/>
                </a:cubicBezTo>
                <a:cubicBezTo>
                  <a:pt x="107231" y="166577"/>
                  <a:pt x="99172" y="158518"/>
                  <a:pt x="99172" y="148577"/>
                </a:cubicBezTo>
                <a:lnTo>
                  <a:pt x="99172" y="130577"/>
                </a:lnTo>
                <a:cubicBezTo>
                  <a:pt x="99172" y="120636"/>
                  <a:pt x="107231" y="112577"/>
                  <a:pt x="117172" y="112577"/>
                </a:cubicBezTo>
                <a:close/>
                <a:moveTo>
                  <a:pt x="418501" y="94500"/>
                </a:moveTo>
                <a:lnTo>
                  <a:pt x="418501" y="256500"/>
                </a:lnTo>
                <a:cubicBezTo>
                  <a:pt x="418501" y="266441"/>
                  <a:pt x="410442" y="274500"/>
                  <a:pt x="400501" y="274500"/>
                </a:cubicBezTo>
                <a:lnTo>
                  <a:pt x="144000" y="274500"/>
                </a:lnTo>
                <a:lnTo>
                  <a:pt x="144000" y="310500"/>
                </a:lnTo>
                <a:lnTo>
                  <a:pt x="418501" y="310500"/>
                </a:lnTo>
                <a:cubicBezTo>
                  <a:pt x="422589" y="310497"/>
                  <a:pt x="426557" y="311886"/>
                  <a:pt x="429751" y="314438"/>
                </a:cubicBezTo>
                <a:lnTo>
                  <a:pt x="468001" y="345049"/>
                </a:lnTo>
                <a:lnTo>
                  <a:pt x="468001" y="94500"/>
                </a:lnTo>
                <a:close/>
                <a:moveTo>
                  <a:pt x="36000" y="36000"/>
                </a:moveTo>
                <a:lnTo>
                  <a:pt x="36000" y="280547"/>
                </a:lnTo>
                <a:lnTo>
                  <a:pt x="72771" y="243771"/>
                </a:lnTo>
                <a:cubicBezTo>
                  <a:pt x="76147" y="240395"/>
                  <a:pt x="80726" y="238500"/>
                  <a:pt x="85500" y="238500"/>
                </a:cubicBezTo>
                <a:lnTo>
                  <a:pt x="382500" y="238500"/>
                </a:lnTo>
                <a:lnTo>
                  <a:pt x="382500" y="36000"/>
                </a:lnTo>
                <a:close/>
                <a:moveTo>
                  <a:pt x="18000" y="0"/>
                </a:moveTo>
                <a:lnTo>
                  <a:pt x="400501" y="0"/>
                </a:lnTo>
                <a:cubicBezTo>
                  <a:pt x="410442" y="0"/>
                  <a:pt x="418501" y="8059"/>
                  <a:pt x="418501" y="18000"/>
                </a:cubicBezTo>
                <a:lnTo>
                  <a:pt x="418501" y="58500"/>
                </a:lnTo>
                <a:lnTo>
                  <a:pt x="486001" y="58500"/>
                </a:lnTo>
                <a:cubicBezTo>
                  <a:pt x="495942" y="58500"/>
                  <a:pt x="504001" y="66559"/>
                  <a:pt x="504001" y="76500"/>
                </a:cubicBezTo>
                <a:lnTo>
                  <a:pt x="504001" y="382500"/>
                </a:lnTo>
                <a:cubicBezTo>
                  <a:pt x="504005" y="389423"/>
                  <a:pt x="500039" y="395735"/>
                  <a:pt x="493800" y="398734"/>
                </a:cubicBezTo>
                <a:cubicBezTo>
                  <a:pt x="487561" y="401734"/>
                  <a:pt x="480155" y="400890"/>
                  <a:pt x="474751" y="396563"/>
                </a:cubicBezTo>
                <a:lnTo>
                  <a:pt x="412184" y="346500"/>
                </a:lnTo>
                <a:lnTo>
                  <a:pt x="126000" y="346500"/>
                </a:lnTo>
                <a:cubicBezTo>
                  <a:pt x="116059" y="346500"/>
                  <a:pt x="108000" y="338441"/>
                  <a:pt x="108000" y="328500"/>
                </a:cubicBezTo>
                <a:lnTo>
                  <a:pt x="108000" y="274500"/>
                </a:lnTo>
                <a:lnTo>
                  <a:pt x="92953" y="274500"/>
                </a:lnTo>
                <a:lnTo>
                  <a:pt x="30729" y="336730"/>
                </a:lnTo>
                <a:cubicBezTo>
                  <a:pt x="25581" y="341879"/>
                  <a:pt x="17838" y="343420"/>
                  <a:pt x="11111" y="340633"/>
                </a:cubicBezTo>
                <a:cubicBezTo>
                  <a:pt x="4384" y="337846"/>
                  <a:pt x="-1" y="331281"/>
                  <a:pt x="0" y="324000"/>
                </a:cubicBezTo>
                <a:lnTo>
                  <a:pt x="0" y="18000"/>
                </a:lnTo>
                <a:cubicBezTo>
                  <a:pt x="0" y="8059"/>
                  <a:pt x="8059" y="0"/>
                  <a:pt x="18000" y="0"/>
                </a:cubicBezTo>
                <a:close/>
              </a:path>
            </a:pathLst>
          </a:custGeom>
          <a:solidFill>
            <a:schemeClr val="accent1"/>
          </a:solidFill>
          <a:ln w="553" cap="flat">
            <a:noFill/>
            <a:prstDash val="solid"/>
            <a:miter/>
          </a:ln>
        </p:spPr>
        <p:txBody>
          <a:bodyPr rtlCol="0" anchor="ctr"/>
          <a:p>
            <a:endParaRPr lang="zh-CN" altLang="en-US">
              <a:solidFill>
                <a:schemeClr val="tx1"/>
              </a:solidFill>
            </a:endParaRPr>
          </a:p>
        </p:txBody>
      </p:sp>
      <p:sp>
        <p:nvSpPr>
          <p:cNvPr id="15" name="图形 18" descr="32313538383938393b32313538373838333bc6ecd6c4"/>
          <p:cNvSpPr/>
          <p:nvPr>
            <p:custDataLst>
              <p:tags r:id="rId8"/>
            </p:custDataLst>
          </p:nvPr>
        </p:nvSpPr>
        <p:spPr>
          <a:xfrm>
            <a:off x="5823010" y="4207827"/>
            <a:ext cx="376555" cy="404495"/>
          </a:xfrm>
          <a:custGeom>
            <a:avLst/>
            <a:gdLst>
              <a:gd name="connsiteX0" fmla="*/ 448156 w 468720"/>
              <a:gd name="connsiteY0" fmla="*/ 75216 h 504000"/>
              <a:gd name="connsiteX1" fmla="*/ 317116 w 468720"/>
              <a:gd name="connsiteY1" fmla="*/ 75216 h 504000"/>
              <a:gd name="connsiteX2" fmla="*/ 317116 w 468720"/>
              <a:gd name="connsiteY2" fmla="*/ 19776 h 504000"/>
              <a:gd name="connsiteX3" fmla="*/ 296956 w 468720"/>
              <a:gd name="connsiteY3" fmla="*/ -384 h 504000"/>
              <a:gd name="connsiteX4" fmla="*/ 19756 w 468720"/>
              <a:gd name="connsiteY4" fmla="*/ -384 h 504000"/>
              <a:gd name="connsiteX5" fmla="*/ -404 w 468720"/>
              <a:gd name="connsiteY5" fmla="*/ 19776 h 504000"/>
              <a:gd name="connsiteX6" fmla="*/ -404 w 468720"/>
              <a:gd name="connsiteY6" fmla="*/ 483456 h 504000"/>
              <a:gd name="connsiteX7" fmla="*/ 19756 w 468720"/>
              <a:gd name="connsiteY7" fmla="*/ 503616 h 504000"/>
              <a:gd name="connsiteX8" fmla="*/ 95356 w 468720"/>
              <a:gd name="connsiteY8" fmla="*/ 503616 h 504000"/>
              <a:gd name="connsiteX9" fmla="*/ 115516 w 468720"/>
              <a:gd name="connsiteY9" fmla="*/ 483456 h 504000"/>
              <a:gd name="connsiteX10" fmla="*/ 115516 w 468720"/>
              <a:gd name="connsiteY10" fmla="*/ 317136 h 504000"/>
              <a:gd name="connsiteX11" fmla="*/ 276796 w 468720"/>
              <a:gd name="connsiteY11" fmla="*/ 317136 h 504000"/>
              <a:gd name="connsiteX12" fmla="*/ 276796 w 468720"/>
              <a:gd name="connsiteY12" fmla="*/ 372576 h 504000"/>
              <a:gd name="connsiteX13" fmla="*/ 296956 w 468720"/>
              <a:gd name="connsiteY13" fmla="*/ 392736 h 504000"/>
              <a:gd name="connsiteX14" fmla="*/ 448156 w 468720"/>
              <a:gd name="connsiteY14" fmla="*/ 392736 h 504000"/>
              <a:gd name="connsiteX15" fmla="*/ 468316 w 468720"/>
              <a:gd name="connsiteY15" fmla="*/ 372576 h 504000"/>
              <a:gd name="connsiteX16" fmla="*/ 468316 w 468720"/>
              <a:gd name="connsiteY16" fmla="*/ 95376 h 504000"/>
              <a:gd name="connsiteX17" fmla="*/ 448156 w 468720"/>
              <a:gd name="connsiteY17" fmla="*/ 75216 h 504000"/>
              <a:gd name="connsiteX18" fmla="*/ 75196 w 468720"/>
              <a:gd name="connsiteY18" fmla="*/ 463296 h 504000"/>
              <a:gd name="connsiteX19" fmla="*/ 39916 w 468720"/>
              <a:gd name="connsiteY19" fmla="*/ 463296 h 504000"/>
              <a:gd name="connsiteX20" fmla="*/ 39916 w 468720"/>
              <a:gd name="connsiteY20" fmla="*/ 39936 h 504000"/>
              <a:gd name="connsiteX21" fmla="*/ 75196 w 468720"/>
              <a:gd name="connsiteY21" fmla="*/ 39936 h 504000"/>
              <a:gd name="connsiteX22" fmla="*/ 75196 w 468720"/>
              <a:gd name="connsiteY22" fmla="*/ 463296 h 504000"/>
              <a:gd name="connsiteX23" fmla="*/ 115516 w 468720"/>
              <a:gd name="connsiteY23" fmla="*/ 276816 h 504000"/>
              <a:gd name="connsiteX24" fmla="*/ 115516 w 468720"/>
              <a:gd name="connsiteY24" fmla="*/ 39936 h 504000"/>
              <a:gd name="connsiteX25" fmla="*/ 276796 w 468720"/>
              <a:gd name="connsiteY25" fmla="*/ 39936 h 504000"/>
              <a:gd name="connsiteX26" fmla="*/ 276796 w 468720"/>
              <a:gd name="connsiteY26" fmla="*/ 276816 h 504000"/>
              <a:gd name="connsiteX27" fmla="*/ 115516 w 468720"/>
              <a:gd name="connsiteY27" fmla="*/ 276816 h 504000"/>
              <a:gd name="connsiteX28" fmla="*/ 427996 w 468720"/>
              <a:gd name="connsiteY28" fmla="*/ 352416 h 504000"/>
              <a:gd name="connsiteX29" fmla="*/ 317116 w 468720"/>
              <a:gd name="connsiteY29" fmla="*/ 352416 h 504000"/>
              <a:gd name="connsiteX30" fmla="*/ 317116 w 468720"/>
              <a:gd name="connsiteY30" fmla="*/ 115536 h 504000"/>
              <a:gd name="connsiteX31" fmla="*/ 427996 w 468720"/>
              <a:gd name="connsiteY31" fmla="*/ 115536 h 504000"/>
              <a:gd name="connsiteX32" fmla="*/ 427996 w 468720"/>
              <a:gd name="connsiteY32" fmla="*/ 352416 h 50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68720" h="504000">
                <a:moveTo>
                  <a:pt x="448156" y="75216"/>
                </a:moveTo>
                <a:lnTo>
                  <a:pt x="317116" y="75216"/>
                </a:lnTo>
                <a:lnTo>
                  <a:pt x="317116" y="19776"/>
                </a:lnTo>
                <a:cubicBezTo>
                  <a:pt x="317116" y="8642"/>
                  <a:pt x="308090" y="-384"/>
                  <a:pt x="296956" y="-384"/>
                </a:cubicBezTo>
                <a:lnTo>
                  <a:pt x="19756" y="-384"/>
                </a:lnTo>
                <a:cubicBezTo>
                  <a:pt x="8622" y="-384"/>
                  <a:pt x="-404" y="8642"/>
                  <a:pt x="-404" y="19776"/>
                </a:cubicBezTo>
                <a:lnTo>
                  <a:pt x="-404" y="483456"/>
                </a:lnTo>
                <a:cubicBezTo>
                  <a:pt x="-404" y="494590"/>
                  <a:pt x="8622" y="503616"/>
                  <a:pt x="19756" y="503616"/>
                </a:cubicBezTo>
                <a:lnTo>
                  <a:pt x="95356" y="503616"/>
                </a:lnTo>
                <a:cubicBezTo>
                  <a:pt x="106490" y="503616"/>
                  <a:pt x="115516" y="494590"/>
                  <a:pt x="115516" y="483456"/>
                </a:cubicBezTo>
                <a:lnTo>
                  <a:pt x="115516" y="317136"/>
                </a:lnTo>
                <a:lnTo>
                  <a:pt x="276796" y="317136"/>
                </a:lnTo>
                <a:lnTo>
                  <a:pt x="276796" y="372576"/>
                </a:lnTo>
                <a:cubicBezTo>
                  <a:pt x="276796" y="383710"/>
                  <a:pt x="285822" y="392736"/>
                  <a:pt x="296956" y="392736"/>
                </a:cubicBezTo>
                <a:lnTo>
                  <a:pt x="448156" y="392736"/>
                </a:lnTo>
                <a:cubicBezTo>
                  <a:pt x="459290" y="392736"/>
                  <a:pt x="468316" y="383710"/>
                  <a:pt x="468316" y="372576"/>
                </a:cubicBezTo>
                <a:lnTo>
                  <a:pt x="468316" y="95376"/>
                </a:lnTo>
                <a:cubicBezTo>
                  <a:pt x="468316" y="84242"/>
                  <a:pt x="459290" y="75216"/>
                  <a:pt x="448156" y="75216"/>
                </a:cubicBezTo>
                <a:moveTo>
                  <a:pt x="75196" y="463296"/>
                </a:moveTo>
                <a:lnTo>
                  <a:pt x="39916" y="463296"/>
                </a:lnTo>
                <a:lnTo>
                  <a:pt x="39916" y="39936"/>
                </a:lnTo>
                <a:lnTo>
                  <a:pt x="75196" y="39936"/>
                </a:lnTo>
                <a:lnTo>
                  <a:pt x="75196" y="463296"/>
                </a:lnTo>
                <a:moveTo>
                  <a:pt x="115516" y="276816"/>
                </a:moveTo>
                <a:lnTo>
                  <a:pt x="115516" y="39936"/>
                </a:lnTo>
                <a:lnTo>
                  <a:pt x="276796" y="39936"/>
                </a:lnTo>
                <a:lnTo>
                  <a:pt x="276796" y="276816"/>
                </a:lnTo>
                <a:lnTo>
                  <a:pt x="115516" y="276816"/>
                </a:lnTo>
                <a:moveTo>
                  <a:pt x="427996" y="352416"/>
                </a:moveTo>
                <a:lnTo>
                  <a:pt x="317116" y="352416"/>
                </a:lnTo>
                <a:lnTo>
                  <a:pt x="317116" y="115536"/>
                </a:lnTo>
                <a:lnTo>
                  <a:pt x="427996" y="115536"/>
                </a:lnTo>
                <a:lnTo>
                  <a:pt x="427996" y="352416"/>
                </a:lnTo>
              </a:path>
            </a:pathLst>
          </a:custGeom>
          <a:solidFill>
            <a:schemeClr val="accent1"/>
          </a:solidFill>
          <a:ln w="619" cap="flat">
            <a:noFill/>
            <a:prstDash val="solid"/>
            <a:miter/>
          </a:ln>
        </p:spPr>
        <p:txBody>
          <a:bodyPr rtlCol="0" anchor="ctr"/>
          <a:p>
            <a:endParaRPr lang="zh-CN" altLang="en-US">
              <a:solidFill>
                <a:schemeClr val="tx1"/>
              </a:solidFill>
            </a:endParaRPr>
          </a:p>
        </p:txBody>
      </p:sp>
      <p:sp>
        <p:nvSpPr>
          <p:cNvPr id="16" name="图形 14" descr="32313538383938393b32313538373837303bb9abcec4b0fc"/>
          <p:cNvSpPr/>
          <p:nvPr>
            <p:custDataLst>
              <p:tags r:id="rId9"/>
            </p:custDataLst>
          </p:nvPr>
        </p:nvSpPr>
        <p:spPr>
          <a:xfrm>
            <a:off x="9763820" y="4231957"/>
            <a:ext cx="404495" cy="356235"/>
          </a:xfrm>
          <a:custGeom>
            <a:avLst/>
            <a:gdLst>
              <a:gd name="connsiteX0" fmla="*/ 483456 w 504000"/>
              <a:gd name="connsiteY0" fmla="*/ 70176 h 443520"/>
              <a:gd name="connsiteX1" fmla="*/ 367536 w 504000"/>
              <a:gd name="connsiteY1" fmla="*/ 70176 h 443520"/>
              <a:gd name="connsiteX2" fmla="*/ 367536 w 504000"/>
              <a:gd name="connsiteY2" fmla="*/ 19776 h 443520"/>
              <a:gd name="connsiteX3" fmla="*/ 347376 w 504000"/>
              <a:gd name="connsiteY3" fmla="*/ -384 h 443520"/>
              <a:gd name="connsiteX4" fmla="*/ 155856 w 504000"/>
              <a:gd name="connsiteY4" fmla="*/ -384 h 443520"/>
              <a:gd name="connsiteX5" fmla="*/ 135696 w 504000"/>
              <a:gd name="connsiteY5" fmla="*/ 19776 h 443520"/>
              <a:gd name="connsiteX6" fmla="*/ 135696 w 504000"/>
              <a:gd name="connsiteY6" fmla="*/ 70176 h 443520"/>
              <a:gd name="connsiteX7" fmla="*/ 19776 w 504000"/>
              <a:gd name="connsiteY7" fmla="*/ 70176 h 443520"/>
              <a:gd name="connsiteX8" fmla="*/ -384 w 504000"/>
              <a:gd name="connsiteY8" fmla="*/ 90336 h 443520"/>
              <a:gd name="connsiteX9" fmla="*/ -384 w 504000"/>
              <a:gd name="connsiteY9" fmla="*/ 422976 h 443520"/>
              <a:gd name="connsiteX10" fmla="*/ 19776 w 504000"/>
              <a:gd name="connsiteY10" fmla="*/ 443136 h 443520"/>
              <a:gd name="connsiteX11" fmla="*/ 483456 w 504000"/>
              <a:gd name="connsiteY11" fmla="*/ 443136 h 443520"/>
              <a:gd name="connsiteX12" fmla="*/ 503616 w 504000"/>
              <a:gd name="connsiteY12" fmla="*/ 422976 h 443520"/>
              <a:gd name="connsiteX13" fmla="*/ 503616 w 504000"/>
              <a:gd name="connsiteY13" fmla="*/ 90336 h 443520"/>
              <a:gd name="connsiteX14" fmla="*/ 483456 w 504000"/>
              <a:gd name="connsiteY14" fmla="*/ 70176 h 443520"/>
              <a:gd name="connsiteX15" fmla="*/ 176016 w 504000"/>
              <a:gd name="connsiteY15" fmla="*/ 39936 h 443520"/>
              <a:gd name="connsiteX16" fmla="*/ 327216 w 504000"/>
              <a:gd name="connsiteY16" fmla="*/ 39936 h 443520"/>
              <a:gd name="connsiteX17" fmla="*/ 327216 w 504000"/>
              <a:gd name="connsiteY17" fmla="*/ 70176 h 443520"/>
              <a:gd name="connsiteX18" fmla="*/ 176016 w 504000"/>
              <a:gd name="connsiteY18" fmla="*/ 70176 h 443520"/>
              <a:gd name="connsiteX19" fmla="*/ 176016 w 504000"/>
              <a:gd name="connsiteY19" fmla="*/ 39936 h 443520"/>
              <a:gd name="connsiteX20" fmla="*/ 155856 w 504000"/>
              <a:gd name="connsiteY20" fmla="*/ 110496 h 443520"/>
              <a:gd name="connsiteX21" fmla="*/ 463296 w 504000"/>
              <a:gd name="connsiteY21" fmla="*/ 110496 h 443520"/>
              <a:gd name="connsiteX22" fmla="*/ 463296 w 504000"/>
              <a:gd name="connsiteY22" fmla="*/ 170976 h 443520"/>
              <a:gd name="connsiteX23" fmla="*/ 39936 w 504000"/>
              <a:gd name="connsiteY23" fmla="*/ 170976 h 443520"/>
              <a:gd name="connsiteX24" fmla="*/ 39936 w 504000"/>
              <a:gd name="connsiteY24" fmla="*/ 110496 h 443520"/>
              <a:gd name="connsiteX25" fmla="*/ 155856 w 504000"/>
              <a:gd name="connsiteY25" fmla="*/ 110496 h 443520"/>
              <a:gd name="connsiteX26" fmla="*/ 315372 w 504000"/>
              <a:gd name="connsiteY26" fmla="*/ 211296 h 443520"/>
              <a:gd name="connsiteX27" fmla="*/ 251616 w 504000"/>
              <a:gd name="connsiteY27" fmla="*/ 261715 h 443520"/>
              <a:gd name="connsiteX28" fmla="*/ 187860 w 504000"/>
              <a:gd name="connsiteY28" fmla="*/ 211296 h 443520"/>
              <a:gd name="connsiteX29" fmla="*/ 315372 w 504000"/>
              <a:gd name="connsiteY29" fmla="*/ 211296 h 443520"/>
              <a:gd name="connsiteX30" fmla="*/ 39936 w 504000"/>
              <a:gd name="connsiteY30" fmla="*/ 402816 h 443520"/>
              <a:gd name="connsiteX31" fmla="*/ 39936 w 504000"/>
              <a:gd name="connsiteY31" fmla="*/ 211296 h 443520"/>
              <a:gd name="connsiteX32" fmla="*/ 146860 w 504000"/>
              <a:gd name="connsiteY32" fmla="*/ 211296 h 443520"/>
              <a:gd name="connsiteX33" fmla="*/ 251616 w 504000"/>
              <a:gd name="connsiteY33" fmla="*/ 302016 h 443520"/>
              <a:gd name="connsiteX34" fmla="*/ 356373 w 504000"/>
              <a:gd name="connsiteY34" fmla="*/ 211296 h 443520"/>
              <a:gd name="connsiteX35" fmla="*/ 463296 w 504000"/>
              <a:gd name="connsiteY35" fmla="*/ 211296 h 443520"/>
              <a:gd name="connsiteX36" fmla="*/ 463296 w 504000"/>
              <a:gd name="connsiteY36" fmla="*/ 402816 h 443520"/>
              <a:gd name="connsiteX37" fmla="*/ 39936 w 504000"/>
              <a:gd name="connsiteY37" fmla="*/ 402816 h 44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04000" h="443520">
                <a:moveTo>
                  <a:pt x="483456" y="70176"/>
                </a:moveTo>
                <a:lnTo>
                  <a:pt x="367536" y="70176"/>
                </a:lnTo>
                <a:lnTo>
                  <a:pt x="367536" y="19776"/>
                </a:lnTo>
                <a:cubicBezTo>
                  <a:pt x="367536" y="8642"/>
                  <a:pt x="358510" y="-384"/>
                  <a:pt x="347376" y="-384"/>
                </a:cubicBezTo>
                <a:lnTo>
                  <a:pt x="155856" y="-384"/>
                </a:lnTo>
                <a:cubicBezTo>
                  <a:pt x="144722" y="-384"/>
                  <a:pt x="135696" y="8642"/>
                  <a:pt x="135696" y="19776"/>
                </a:cubicBezTo>
                <a:lnTo>
                  <a:pt x="135696" y="70176"/>
                </a:lnTo>
                <a:lnTo>
                  <a:pt x="19776" y="70176"/>
                </a:lnTo>
                <a:cubicBezTo>
                  <a:pt x="8642" y="70176"/>
                  <a:pt x="-384" y="79202"/>
                  <a:pt x="-384" y="90336"/>
                </a:cubicBezTo>
                <a:lnTo>
                  <a:pt x="-384" y="422976"/>
                </a:lnTo>
                <a:cubicBezTo>
                  <a:pt x="-384" y="434110"/>
                  <a:pt x="8642" y="443136"/>
                  <a:pt x="19776" y="443136"/>
                </a:cubicBezTo>
                <a:lnTo>
                  <a:pt x="483456" y="443136"/>
                </a:lnTo>
                <a:cubicBezTo>
                  <a:pt x="494590" y="443136"/>
                  <a:pt x="503616" y="434110"/>
                  <a:pt x="503616" y="422976"/>
                </a:cubicBezTo>
                <a:lnTo>
                  <a:pt x="503616" y="90336"/>
                </a:lnTo>
                <a:cubicBezTo>
                  <a:pt x="503616" y="79202"/>
                  <a:pt x="494590" y="70176"/>
                  <a:pt x="483456" y="70176"/>
                </a:cubicBezTo>
                <a:moveTo>
                  <a:pt x="176016" y="39936"/>
                </a:moveTo>
                <a:lnTo>
                  <a:pt x="327216" y="39936"/>
                </a:lnTo>
                <a:lnTo>
                  <a:pt x="327216" y="70176"/>
                </a:lnTo>
                <a:lnTo>
                  <a:pt x="176016" y="70176"/>
                </a:lnTo>
                <a:lnTo>
                  <a:pt x="176016" y="39936"/>
                </a:lnTo>
                <a:moveTo>
                  <a:pt x="155856" y="110496"/>
                </a:moveTo>
                <a:lnTo>
                  <a:pt x="463296" y="110496"/>
                </a:lnTo>
                <a:lnTo>
                  <a:pt x="463296" y="170976"/>
                </a:lnTo>
                <a:lnTo>
                  <a:pt x="39936" y="170976"/>
                </a:lnTo>
                <a:lnTo>
                  <a:pt x="39936" y="110496"/>
                </a:lnTo>
                <a:lnTo>
                  <a:pt x="155856" y="110496"/>
                </a:lnTo>
                <a:moveTo>
                  <a:pt x="315372" y="211296"/>
                </a:moveTo>
                <a:cubicBezTo>
                  <a:pt x="308373" y="240847"/>
                  <a:pt x="281985" y="261715"/>
                  <a:pt x="251616" y="261715"/>
                </a:cubicBezTo>
                <a:cubicBezTo>
                  <a:pt x="221248" y="261715"/>
                  <a:pt x="194859" y="240847"/>
                  <a:pt x="187860" y="211296"/>
                </a:cubicBezTo>
                <a:lnTo>
                  <a:pt x="315372" y="211296"/>
                </a:lnTo>
                <a:moveTo>
                  <a:pt x="39936" y="402816"/>
                </a:moveTo>
                <a:lnTo>
                  <a:pt x="39936" y="211296"/>
                </a:lnTo>
                <a:lnTo>
                  <a:pt x="146860" y="211296"/>
                </a:lnTo>
                <a:cubicBezTo>
                  <a:pt x="154218" y="262521"/>
                  <a:pt x="198387" y="302016"/>
                  <a:pt x="251616" y="302016"/>
                </a:cubicBezTo>
                <a:cubicBezTo>
                  <a:pt x="304845" y="302016"/>
                  <a:pt x="349014" y="262521"/>
                  <a:pt x="356373" y="211296"/>
                </a:cubicBezTo>
                <a:lnTo>
                  <a:pt x="463296" y="211296"/>
                </a:lnTo>
                <a:lnTo>
                  <a:pt x="463296" y="402816"/>
                </a:lnTo>
                <a:lnTo>
                  <a:pt x="39936" y="402816"/>
                </a:lnTo>
              </a:path>
            </a:pathLst>
          </a:custGeom>
          <a:solidFill>
            <a:schemeClr val="accent1"/>
          </a:solidFill>
          <a:ln w="619" cap="flat">
            <a:noFill/>
            <a:prstDash val="solid"/>
            <a:miter/>
          </a:ln>
        </p:spPr>
        <p:txBody>
          <a:bodyPr rtlCol="0" anchor="ctr"/>
          <a:p>
            <a:endParaRPr lang="zh-CN" altLang="en-US">
              <a:solidFill>
                <a:schemeClr val="tx1"/>
              </a:solidFill>
            </a:endParaRPr>
          </a:p>
        </p:txBody>
      </p:sp>
      <p:sp>
        <p:nvSpPr>
          <p:cNvPr id="17" name="矩形 16"/>
          <p:cNvSpPr/>
          <p:nvPr>
            <p:custDataLst>
              <p:tags r:id="rId10"/>
            </p:custDataLst>
          </p:nvPr>
        </p:nvSpPr>
        <p:spPr>
          <a:xfrm>
            <a:off x="8397935" y="2589212"/>
            <a:ext cx="3136900" cy="1105535"/>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200">
                <a:ln>
                  <a:noFill/>
                  <a:prstDash val="sysDot"/>
                </a:ln>
                <a:solidFill>
                  <a:schemeClr val="tx1">
                    <a:lumMod val="85000"/>
                    <a:lumOff val="15000"/>
                  </a:schemeClr>
                </a:solidFill>
                <a:latin typeface="+mn-ea"/>
                <a:cs typeface="+mn-ea"/>
              </a:rPr>
              <a:t>Solana supports large-scale data storage and computation, providing a plethora of interfaces for easy integration and service expansion, which offers powerful data processing capabilities for the TokenSpy project.</a:t>
            </a:r>
            <a:endParaRPr lang="zh-CN" altLang="en-US" sz="1200">
              <a:ln>
                <a:noFill/>
                <a:prstDash val="sysDot"/>
              </a:ln>
              <a:solidFill>
                <a:schemeClr val="tx1">
                  <a:lumMod val="85000"/>
                  <a:lumOff val="15000"/>
                </a:schemeClr>
              </a:solidFill>
              <a:latin typeface="+mn-ea"/>
              <a:cs typeface="+mn-ea"/>
            </a:endParaRPr>
          </a:p>
        </p:txBody>
      </p:sp>
      <p:sp>
        <p:nvSpPr>
          <p:cNvPr id="19" name="矩形 18"/>
          <p:cNvSpPr/>
          <p:nvPr>
            <p:custDataLst>
              <p:tags r:id="rId11"/>
            </p:custDataLst>
          </p:nvPr>
        </p:nvSpPr>
        <p:spPr>
          <a:xfrm>
            <a:off x="8397875" y="2120900"/>
            <a:ext cx="3136900" cy="358775"/>
          </a:xfrm>
          <a:prstGeom prst="rect">
            <a:avLst/>
          </a:prstGeom>
          <a:noFill/>
        </p:spPr>
        <p:txBody>
          <a:bodyPr wrap="square" lIns="0" tIns="0" rIns="0" bIns="0" rtlCol="0" anchor="b">
            <a:noAutofit/>
          </a:bodyPr>
          <a:p>
            <a:pPr algn="ctr">
              <a:spcBef>
                <a:spcPct val="0"/>
              </a:spcBef>
              <a:spcAft>
                <a:spcPct val="0"/>
              </a:spcAft>
              <a:buClr>
                <a:schemeClr val="accent1"/>
              </a:buClr>
              <a:buSzPct val="70000"/>
            </a:pPr>
            <a:r>
              <a:rPr lang="zh-CN" altLang="en-US" b="1">
                <a:solidFill>
                  <a:schemeClr val="accent1"/>
                </a:solidFill>
                <a:latin typeface="+mn-ea"/>
                <a:cs typeface="+mn-ea"/>
              </a:rPr>
              <a:t>Handling large data</a:t>
            </a:r>
            <a:endParaRPr lang="zh-CN" altLang="en-US" b="1">
              <a:solidFill>
                <a:schemeClr val="accent1"/>
              </a:solidFill>
              <a:latin typeface="+mn-ea"/>
              <a:cs typeface="+mn-ea"/>
            </a:endParaRPr>
          </a:p>
        </p:txBody>
      </p:sp>
      <p:sp>
        <p:nvSpPr>
          <p:cNvPr id="20" name="矩形 19"/>
          <p:cNvSpPr/>
          <p:nvPr>
            <p:custDataLst>
              <p:tags r:id="rId12"/>
            </p:custDataLst>
          </p:nvPr>
        </p:nvSpPr>
        <p:spPr>
          <a:xfrm>
            <a:off x="4443155" y="5134927"/>
            <a:ext cx="3136900" cy="1105535"/>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200">
                <a:ln>
                  <a:noFill/>
                  <a:prstDash val="sysDot"/>
                </a:ln>
                <a:solidFill>
                  <a:schemeClr val="tx1">
                    <a:lumMod val="85000"/>
                    <a:lumOff val="15000"/>
                  </a:schemeClr>
                </a:solidFill>
                <a:latin typeface="+mn-ea"/>
                <a:cs typeface="+mn-ea"/>
              </a:rPr>
              <a:t>Due to Solana adopts a decentralized architecture, which reduces intermediary costs during the transaction process, the TokenSpy project experiences significantly reduced operating costs, thereby enhancing its profitability.</a:t>
            </a:r>
            <a:endParaRPr lang="zh-CN" altLang="en-US" sz="1200">
              <a:ln>
                <a:noFill/>
                <a:prstDash val="sysDot"/>
              </a:ln>
              <a:solidFill>
                <a:schemeClr val="tx1">
                  <a:lumMod val="85000"/>
                  <a:lumOff val="15000"/>
                </a:schemeClr>
              </a:solidFill>
              <a:latin typeface="+mn-ea"/>
              <a:cs typeface="+mn-ea"/>
            </a:endParaRPr>
          </a:p>
        </p:txBody>
      </p:sp>
      <p:sp>
        <p:nvSpPr>
          <p:cNvPr id="21" name="矩形 20"/>
          <p:cNvSpPr/>
          <p:nvPr>
            <p:custDataLst>
              <p:tags r:id="rId13"/>
            </p:custDataLst>
          </p:nvPr>
        </p:nvSpPr>
        <p:spPr>
          <a:xfrm>
            <a:off x="4443155" y="4666932"/>
            <a:ext cx="3136900" cy="358775"/>
          </a:xfrm>
          <a:prstGeom prst="rect">
            <a:avLst/>
          </a:prstGeom>
          <a:noFill/>
        </p:spPr>
        <p:txBody>
          <a:bodyPr wrap="square" lIns="0" tIns="0" rIns="0" bIns="0" rtlCol="0" anchor="b">
            <a:noAutofit/>
          </a:bodyPr>
          <a:p>
            <a:pPr algn="ctr">
              <a:spcBef>
                <a:spcPct val="0"/>
              </a:spcBef>
              <a:spcAft>
                <a:spcPct val="0"/>
              </a:spcAft>
              <a:buClr>
                <a:schemeClr val="accent1"/>
              </a:buClr>
              <a:buSzPct val="70000"/>
            </a:pPr>
            <a:r>
              <a:rPr lang="zh-CN" altLang="en-US" b="1">
                <a:solidFill>
                  <a:schemeClr val="accent1"/>
                </a:solidFill>
                <a:latin typeface="+mn-ea"/>
                <a:cs typeface="+mn-ea"/>
              </a:rPr>
              <a:t>Low cost</a:t>
            </a:r>
            <a:endParaRPr lang="zh-CN" altLang="en-US" b="1">
              <a:solidFill>
                <a:schemeClr val="accent1"/>
              </a:solidFill>
              <a:latin typeface="+mn-ea"/>
              <a:cs typeface="+mn-ea"/>
            </a:endParaRPr>
          </a:p>
        </p:txBody>
      </p:sp>
      <p:sp>
        <p:nvSpPr>
          <p:cNvPr id="22" name="矩形 21"/>
          <p:cNvSpPr/>
          <p:nvPr>
            <p:custDataLst>
              <p:tags r:id="rId14"/>
            </p:custDataLst>
          </p:nvPr>
        </p:nvSpPr>
        <p:spPr>
          <a:xfrm>
            <a:off x="8397875" y="5134610"/>
            <a:ext cx="3420745" cy="1105535"/>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200">
                <a:ln>
                  <a:noFill/>
                  <a:prstDash val="sysDot"/>
                </a:ln>
                <a:solidFill>
                  <a:schemeClr val="tx1">
                    <a:lumMod val="85000"/>
                    <a:lumOff val="15000"/>
                  </a:schemeClr>
                </a:solidFill>
                <a:latin typeface="+mn-ea"/>
                <a:cs typeface="+mn-ea"/>
              </a:rPr>
              <a:t>Solana employs multiple security measures such as multi-signature authentication and encrypted communication to ensure the security and privacy of transaction data, providing reliable security protection for the TokenSpy project.</a:t>
            </a: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200">
              <a:ln>
                <a:noFill/>
                <a:prstDash val="sysDot"/>
              </a:ln>
              <a:solidFill>
                <a:schemeClr val="tx1">
                  <a:lumMod val="85000"/>
                  <a:lumOff val="15000"/>
                </a:schemeClr>
              </a:solidFill>
              <a:latin typeface="+mn-ea"/>
              <a:cs typeface="+mn-ea"/>
            </a:endParaRPr>
          </a:p>
        </p:txBody>
      </p:sp>
      <p:sp>
        <p:nvSpPr>
          <p:cNvPr id="23" name="矩形 22"/>
          <p:cNvSpPr/>
          <p:nvPr>
            <p:custDataLst>
              <p:tags r:id="rId15"/>
            </p:custDataLst>
          </p:nvPr>
        </p:nvSpPr>
        <p:spPr>
          <a:xfrm>
            <a:off x="8397935" y="4666932"/>
            <a:ext cx="3136900" cy="358775"/>
          </a:xfrm>
          <a:prstGeom prst="rect">
            <a:avLst/>
          </a:prstGeom>
          <a:noFill/>
        </p:spPr>
        <p:txBody>
          <a:bodyPr wrap="square" lIns="0" tIns="0" rIns="0" bIns="0" rtlCol="0" anchor="b">
            <a:noAutofit/>
          </a:bodyPr>
          <a:p>
            <a:pPr algn="ctr">
              <a:spcBef>
                <a:spcPct val="0"/>
              </a:spcBef>
              <a:spcAft>
                <a:spcPct val="0"/>
              </a:spcAft>
              <a:buClr>
                <a:schemeClr val="accent1"/>
              </a:buClr>
              <a:buSzPct val="70000"/>
            </a:pPr>
            <a:r>
              <a:rPr lang="zh-CN" altLang="en-US" b="1">
                <a:solidFill>
                  <a:schemeClr val="accent1"/>
                </a:solidFill>
                <a:latin typeface="+mn-ea"/>
                <a:cs typeface="+mn-ea"/>
              </a:rPr>
              <a:t>High security</a:t>
            </a:r>
            <a:endParaRPr lang="zh-CN" altLang="en-US" b="1">
              <a:solidFill>
                <a:schemeClr val="accent1"/>
              </a:solidFill>
              <a:latin typeface="+mn-ea"/>
              <a:cs typeface="+mn-ea"/>
            </a:endParaRPr>
          </a:p>
        </p:txBody>
      </p:sp>
      <p:pic>
        <p:nvPicPr>
          <p:cNvPr id="3" name="图片 2"/>
          <p:cNvPicPr>
            <a:picLocks noChangeAspect="1"/>
          </p:cNvPicPr>
          <p:nvPr>
            <p:custDataLst>
              <p:tags r:id="rId16"/>
            </p:custDataLst>
          </p:nvPr>
        </p:nvPicPr>
        <p:blipFill>
          <a:blip r:embed="rId17"/>
          <a:stretch>
            <a:fillRect/>
          </a:stretch>
        </p:blipFill>
        <p:spPr>
          <a:xfrm>
            <a:off x="3175" y="0"/>
            <a:ext cx="3876675" cy="6858000"/>
          </a:xfrm>
          <a:prstGeom prst="rect">
            <a:avLst/>
          </a:prstGeom>
        </p:spPr>
      </p:pic>
    </p:spTree>
    <p:custDataLst>
      <p:tags r:id="rId18"/>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normAutofit/>
          </a:bodyPr>
          <a:lstStyle/>
          <a:p>
            <a:r>
              <a:rPr lang="zh-CN" altLang="en-US"/>
              <a:t>GitHub interface</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07</a:t>
            </a:r>
            <a:endParaRPr lang="en-US" altLang="zh-CN"/>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11"/>
          <p:cNvSpPr/>
          <p:nvPr>
            <p:custDataLst>
              <p:tags r:id="rId1"/>
            </p:custDataLst>
          </p:nvPr>
        </p:nvSpPr>
        <p:spPr>
          <a:xfrm>
            <a:off x="6762750" y="0"/>
            <a:ext cx="5429250" cy="4535170"/>
          </a:xfrm>
          <a:custGeom>
            <a:avLst/>
            <a:gdLst/>
            <a:ahLst/>
            <a:cxnLst>
              <a:cxn ang="3">
                <a:pos x="hc" y="t"/>
              </a:cxn>
              <a:cxn ang="cd2">
                <a:pos x="l" y="vc"/>
              </a:cxn>
              <a:cxn ang="cd4">
                <a:pos x="hc" y="b"/>
              </a:cxn>
              <a:cxn ang="0">
                <a:pos x="r" y="vc"/>
              </a:cxn>
            </a:cxnLst>
            <a:rect l="l" t="t" r="r" b="b"/>
            <a:pathLst>
              <a:path w="7975" h="6662">
                <a:moveTo>
                  <a:pt x="271" y="0"/>
                </a:moveTo>
                <a:lnTo>
                  <a:pt x="7975" y="0"/>
                </a:lnTo>
                <a:lnTo>
                  <a:pt x="7975" y="5710"/>
                </a:lnTo>
                <a:lnTo>
                  <a:pt x="7941" y="5734"/>
                </a:lnTo>
                <a:cubicBezTo>
                  <a:pt x="7119" y="6318"/>
                  <a:pt x="6115" y="6662"/>
                  <a:pt x="5030" y="6662"/>
                </a:cubicBezTo>
                <a:cubicBezTo>
                  <a:pt x="2252" y="6662"/>
                  <a:pt x="0" y="4410"/>
                  <a:pt x="0" y="1633"/>
                </a:cubicBezTo>
                <a:cubicBezTo>
                  <a:pt x="0" y="1068"/>
                  <a:pt x="93" y="526"/>
                  <a:pt x="264" y="19"/>
                </a:cubicBezTo>
                <a:lnTo>
                  <a:pt x="271" y="0"/>
                </a:lnTo>
                <a:close/>
              </a:path>
            </a:pathLst>
          </a:custGeom>
          <a:solidFill>
            <a:schemeClr val="accent1">
              <a:alpha val="1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pic>
        <p:nvPicPr>
          <p:cNvPr id="8" name="图片 7" descr="E:/设计图片素材/omar-flores-vLN225oj0ck-unsplash.jpgomar-flores-vLN225oj0ck-unsplash"/>
          <p:cNvPicPr>
            <a:picLocks noChangeAspect="1"/>
          </p:cNvPicPr>
          <p:nvPr>
            <p:custDataLst>
              <p:tags r:id="rId2"/>
            </p:custDataLst>
          </p:nvPr>
        </p:nvPicPr>
        <p:blipFill>
          <a:blip r:embed="rId3"/>
          <a:srcRect l="162" t="3610" r="13917" b="1706"/>
          <a:stretch>
            <a:fillRect/>
          </a:stretch>
        </p:blipFill>
        <p:spPr>
          <a:xfrm>
            <a:off x="7008495" y="0"/>
            <a:ext cx="5183505" cy="4330065"/>
          </a:xfrm>
          <a:custGeom>
            <a:avLst/>
            <a:gdLst/>
            <a:ahLst/>
            <a:cxnLst>
              <a:cxn ang="3">
                <a:pos x="hc" y="t"/>
              </a:cxn>
              <a:cxn ang="cd2">
                <a:pos x="l" y="vc"/>
              </a:cxn>
              <a:cxn ang="cd4">
                <a:pos x="hc" y="b"/>
              </a:cxn>
              <a:cxn ang="0">
                <a:pos x="r" y="vc"/>
              </a:cxn>
            </a:cxnLst>
            <a:rect l="l" t="t" r="r" b="b"/>
            <a:pathLst>
              <a:path w="7492" h="6258">
                <a:moveTo>
                  <a:pt x="235" y="0"/>
                </a:moveTo>
                <a:lnTo>
                  <a:pt x="7492" y="0"/>
                </a:lnTo>
                <a:lnTo>
                  <a:pt x="7492" y="5409"/>
                </a:lnTo>
                <a:lnTo>
                  <a:pt x="7491" y="5410"/>
                </a:lnTo>
                <a:cubicBezTo>
                  <a:pt x="6720" y="5945"/>
                  <a:pt x="5784" y="6258"/>
                  <a:pt x="4774" y="6258"/>
                </a:cubicBezTo>
                <a:cubicBezTo>
                  <a:pt x="2137" y="6258"/>
                  <a:pt x="0" y="4120"/>
                  <a:pt x="0" y="1484"/>
                </a:cubicBezTo>
                <a:cubicBezTo>
                  <a:pt x="0" y="969"/>
                  <a:pt x="82" y="473"/>
                  <a:pt x="232" y="8"/>
                </a:cubicBezTo>
                <a:lnTo>
                  <a:pt x="235" y="0"/>
                </a:lnTo>
                <a:close/>
              </a:path>
            </a:pathLst>
          </a:custGeom>
          <a:ln w="9525" cap="flat" cmpd="sng" algn="ctr">
            <a:solidFill>
              <a:schemeClr val="accent1">
                <a:alpha val="50000"/>
              </a:schemeClr>
            </a:solidFill>
            <a:prstDash val="solid"/>
            <a:round/>
            <a:headEnd type="none" w="med" len="med"/>
            <a:tailEnd type="none" w="med" len="med"/>
          </a:ln>
        </p:spPr>
      </p:pic>
      <p:sp>
        <p:nvSpPr>
          <p:cNvPr id="30" name="任意多边形 29"/>
          <p:cNvSpPr/>
          <p:nvPr>
            <p:custDataLst>
              <p:tags r:id="rId4"/>
            </p:custDataLst>
          </p:nvPr>
        </p:nvSpPr>
        <p:spPr>
          <a:xfrm>
            <a:off x="10591165" y="5557520"/>
            <a:ext cx="1600835" cy="1300480"/>
          </a:xfrm>
          <a:custGeom>
            <a:avLst/>
            <a:gdLst/>
            <a:ahLst/>
            <a:cxnLst>
              <a:cxn ang="3">
                <a:pos x="hc" y="t"/>
              </a:cxn>
              <a:cxn ang="cd2">
                <a:pos x="l" y="vc"/>
              </a:cxn>
              <a:cxn ang="cd4">
                <a:pos x="hc" y="b"/>
              </a:cxn>
              <a:cxn ang="0">
                <a:pos x="r" y="vc"/>
              </a:cxn>
            </a:cxnLst>
            <a:rect l="l" t="t" r="r" b="b"/>
            <a:pathLst>
              <a:path w="1329" h="1080">
                <a:moveTo>
                  <a:pt x="1027" y="0"/>
                </a:moveTo>
                <a:cubicBezTo>
                  <a:pt x="1124" y="0"/>
                  <a:pt x="1218" y="14"/>
                  <a:pt x="1308" y="39"/>
                </a:cubicBezTo>
                <a:lnTo>
                  <a:pt x="1329" y="45"/>
                </a:lnTo>
                <a:lnTo>
                  <a:pt x="1329" y="1080"/>
                </a:lnTo>
                <a:lnTo>
                  <a:pt x="1" y="1080"/>
                </a:lnTo>
                <a:lnTo>
                  <a:pt x="1" y="1079"/>
                </a:lnTo>
                <a:cubicBezTo>
                  <a:pt x="0" y="1062"/>
                  <a:pt x="0" y="1044"/>
                  <a:pt x="0" y="1027"/>
                </a:cubicBezTo>
                <a:cubicBezTo>
                  <a:pt x="0" y="460"/>
                  <a:pt x="460" y="0"/>
                  <a:pt x="1027" y="0"/>
                </a:cubicBezTo>
                <a:close/>
              </a:path>
            </a:pathLst>
          </a:custGeom>
          <a:solidFill>
            <a:schemeClr val="accent1">
              <a:lumMod val="40000"/>
              <a:lumOff val="60000"/>
              <a:alpha val="3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sp>
        <p:nvSpPr>
          <p:cNvPr id="37" name="标题 36"/>
          <p:cNvSpPr>
            <a:spLocks noGrp="1"/>
          </p:cNvSpPr>
          <p:nvPr>
            <p:ph type="title"/>
            <p:custDataLst>
              <p:tags r:id="rId5"/>
            </p:custDataLst>
          </p:nvPr>
        </p:nvSpPr>
        <p:spPr>
          <a:xfrm>
            <a:off x="627063" y="360000"/>
            <a:ext cx="5884379" cy="720000"/>
          </a:xfrm>
        </p:spPr>
        <p:txBody>
          <a:bodyPr lIns="0" tIns="0" rIns="0" bIns="0" anchor="b">
            <a:normAutofit fontScale="90000"/>
          </a:bodyPr>
          <a:lstStyle/>
          <a:p>
            <a:pPr algn="l"/>
            <a:r>
              <a:rPr lang="zh-CN" altLang="en-US" dirty="0"/>
              <a:t>GitHub界面展示与项目透明度</a:t>
            </a:r>
            <a:endParaRPr lang="zh-CN" altLang="en-US" dirty="0"/>
          </a:p>
        </p:txBody>
      </p:sp>
      <p:cxnSp>
        <p:nvCxnSpPr>
          <p:cNvPr id="13" name="直接连接符 12"/>
          <p:cNvCxnSpPr/>
          <p:nvPr>
            <p:custDataLst>
              <p:tags r:id="rId6"/>
            </p:custDataLst>
          </p:nvPr>
        </p:nvCxnSpPr>
        <p:spPr>
          <a:xfrm flipV="1">
            <a:off x="601690" y="2025140"/>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
        <p:nvSpPr>
          <p:cNvPr id="15" name="矩形 14"/>
          <p:cNvSpPr/>
          <p:nvPr>
            <p:custDataLst>
              <p:tags r:id="rId7"/>
            </p:custDataLst>
          </p:nvPr>
        </p:nvSpPr>
        <p:spPr>
          <a:xfrm>
            <a:off x="303213" y="1633309"/>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01</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16" name="矩形 15"/>
          <p:cNvSpPr/>
          <p:nvPr>
            <p:custDataLst>
              <p:tags r:id="rId8"/>
            </p:custDataLst>
          </p:nvPr>
        </p:nvSpPr>
        <p:spPr>
          <a:xfrm>
            <a:off x="898897" y="1633944"/>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GitHub界面</a:t>
            </a:r>
            <a:endParaRPr lang="zh-CN" altLang="en-US" b="1" dirty="0">
              <a:solidFill>
                <a:schemeClr val="accent1"/>
              </a:solidFill>
              <a:latin typeface="+mn-ea"/>
              <a:cs typeface="+mn-ea"/>
            </a:endParaRPr>
          </a:p>
        </p:txBody>
      </p:sp>
      <p:sp>
        <p:nvSpPr>
          <p:cNvPr id="17" name="矩形 16"/>
          <p:cNvSpPr/>
          <p:nvPr>
            <p:custDataLst>
              <p:tags r:id="rId9"/>
            </p:custDataLst>
          </p:nvPr>
        </p:nvSpPr>
        <p:spPr>
          <a:xfrm>
            <a:off x="898897" y="1897493"/>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清晰展示TokenSpy项目的代码库、提交记录、分支等信息。</a:t>
            </a:r>
            <a:endParaRPr lang="zh-CN" altLang="en-US" sz="1200" dirty="0">
              <a:ln>
                <a:noFill/>
                <a:prstDash val="sysDot"/>
              </a:ln>
              <a:solidFill>
                <a:schemeClr val="tx1">
                  <a:lumMod val="85000"/>
                  <a:lumOff val="15000"/>
                </a:schemeClr>
              </a:solidFill>
              <a:latin typeface="+mn-ea"/>
              <a:cs typeface="+mn-ea"/>
            </a:endParaRPr>
          </a:p>
        </p:txBody>
      </p:sp>
      <p:sp>
        <p:nvSpPr>
          <p:cNvPr id="18" name="矩形 17"/>
          <p:cNvSpPr/>
          <p:nvPr>
            <p:custDataLst>
              <p:tags r:id="rId10"/>
            </p:custDataLst>
          </p:nvPr>
        </p:nvSpPr>
        <p:spPr>
          <a:xfrm>
            <a:off x="303213" y="2461425"/>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02</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0" name="矩形 19"/>
          <p:cNvSpPr/>
          <p:nvPr>
            <p:custDataLst>
              <p:tags r:id="rId11"/>
            </p:custDataLst>
          </p:nvPr>
        </p:nvSpPr>
        <p:spPr>
          <a:xfrm>
            <a:off x="898897" y="2461425"/>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开源声明</a:t>
            </a:r>
            <a:endParaRPr lang="zh-CN" altLang="en-US" b="1" dirty="0">
              <a:solidFill>
                <a:schemeClr val="accent1"/>
              </a:solidFill>
              <a:latin typeface="+mn-ea"/>
              <a:cs typeface="+mn-ea"/>
            </a:endParaRPr>
          </a:p>
        </p:txBody>
      </p:sp>
      <p:sp>
        <p:nvSpPr>
          <p:cNvPr id="21" name="矩形 20"/>
          <p:cNvSpPr/>
          <p:nvPr>
            <p:custDataLst>
              <p:tags r:id="rId12"/>
            </p:custDataLst>
          </p:nvPr>
        </p:nvSpPr>
        <p:spPr>
          <a:xfrm>
            <a:off x="898897" y="2737676"/>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强调项目开源，鼓励社区参与，提高项目透明度。</a:t>
            </a:r>
            <a:endParaRPr lang="zh-CN" altLang="en-US" sz="1200" dirty="0">
              <a:ln>
                <a:noFill/>
                <a:prstDash val="sysDot"/>
              </a:ln>
              <a:solidFill>
                <a:schemeClr val="tx1">
                  <a:lumMod val="85000"/>
                  <a:lumOff val="15000"/>
                </a:schemeClr>
              </a:solidFill>
              <a:latin typeface="+mn-ea"/>
              <a:cs typeface="+mn-ea"/>
            </a:endParaRPr>
          </a:p>
        </p:txBody>
      </p:sp>
      <p:sp>
        <p:nvSpPr>
          <p:cNvPr id="22" name="矩形 21"/>
          <p:cNvSpPr/>
          <p:nvPr>
            <p:custDataLst>
              <p:tags r:id="rId13"/>
            </p:custDataLst>
          </p:nvPr>
        </p:nvSpPr>
        <p:spPr>
          <a:xfrm>
            <a:off x="303213" y="3291447"/>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03</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6" name="矩形 25"/>
          <p:cNvSpPr/>
          <p:nvPr>
            <p:custDataLst>
              <p:tags r:id="rId14"/>
            </p:custDataLst>
          </p:nvPr>
        </p:nvSpPr>
        <p:spPr>
          <a:xfrm>
            <a:off x="898897" y="3291447"/>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许可证</a:t>
            </a:r>
            <a:endParaRPr lang="zh-CN" altLang="en-US" b="1" dirty="0">
              <a:solidFill>
                <a:schemeClr val="accent1"/>
              </a:solidFill>
              <a:latin typeface="+mn-ea"/>
              <a:cs typeface="+mn-ea"/>
            </a:endParaRPr>
          </a:p>
        </p:txBody>
      </p:sp>
      <p:sp>
        <p:nvSpPr>
          <p:cNvPr id="27" name="矩形 26"/>
          <p:cNvSpPr/>
          <p:nvPr>
            <p:custDataLst>
              <p:tags r:id="rId15"/>
            </p:custDataLst>
          </p:nvPr>
        </p:nvSpPr>
        <p:spPr>
          <a:xfrm>
            <a:off x="898897" y="3585479"/>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明确项目使用的许可证类型，保障代码使用的合法性和规范性。</a:t>
            </a:r>
            <a:endParaRPr lang="zh-CN" altLang="en-US" sz="1200" dirty="0">
              <a:ln>
                <a:noFill/>
                <a:prstDash val="sysDot"/>
              </a:ln>
              <a:solidFill>
                <a:schemeClr val="tx1">
                  <a:lumMod val="85000"/>
                  <a:lumOff val="15000"/>
                </a:schemeClr>
              </a:solidFill>
              <a:latin typeface="+mn-ea"/>
              <a:cs typeface="+mn-ea"/>
            </a:endParaRPr>
          </a:p>
        </p:txBody>
      </p:sp>
      <p:sp>
        <p:nvSpPr>
          <p:cNvPr id="28" name="矩形 27"/>
          <p:cNvSpPr/>
          <p:nvPr>
            <p:custDataLst>
              <p:tags r:id="rId16"/>
            </p:custDataLst>
          </p:nvPr>
        </p:nvSpPr>
        <p:spPr>
          <a:xfrm>
            <a:off x="303213" y="4120198"/>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04</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9" name="矩形 28"/>
          <p:cNvSpPr/>
          <p:nvPr>
            <p:custDataLst>
              <p:tags r:id="rId17"/>
            </p:custDataLst>
          </p:nvPr>
        </p:nvSpPr>
        <p:spPr>
          <a:xfrm>
            <a:off x="898897" y="4120198"/>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贡献者列表</a:t>
            </a:r>
            <a:endParaRPr lang="zh-CN" altLang="en-US" b="1" dirty="0">
              <a:solidFill>
                <a:schemeClr val="accent1"/>
              </a:solidFill>
              <a:latin typeface="+mn-ea"/>
              <a:cs typeface="+mn-ea"/>
            </a:endParaRPr>
          </a:p>
        </p:txBody>
      </p:sp>
      <p:sp>
        <p:nvSpPr>
          <p:cNvPr id="19" name="矩形 18"/>
          <p:cNvSpPr/>
          <p:nvPr>
            <p:custDataLst>
              <p:tags r:id="rId18"/>
            </p:custDataLst>
          </p:nvPr>
        </p:nvSpPr>
        <p:spPr>
          <a:xfrm>
            <a:off x="898897" y="4385652"/>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展示项目贡献者名单，感谢他们的付出，同时吸引更多开发者加入。</a:t>
            </a:r>
            <a:endParaRPr lang="zh-CN" altLang="en-US" sz="1200" dirty="0">
              <a:ln>
                <a:noFill/>
                <a:prstDash val="sysDot"/>
              </a:ln>
              <a:solidFill>
                <a:schemeClr val="tx1">
                  <a:lumMod val="85000"/>
                  <a:lumOff val="15000"/>
                </a:schemeClr>
              </a:solidFill>
              <a:latin typeface="+mn-ea"/>
              <a:cs typeface="+mn-ea"/>
            </a:endParaRPr>
          </a:p>
        </p:txBody>
      </p:sp>
      <p:sp>
        <p:nvSpPr>
          <p:cNvPr id="31" name="矩形 30"/>
          <p:cNvSpPr/>
          <p:nvPr>
            <p:custDataLst>
              <p:tags r:id="rId19"/>
            </p:custDataLst>
          </p:nvPr>
        </p:nvSpPr>
        <p:spPr>
          <a:xfrm>
            <a:off x="303213" y="4948949"/>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05</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32" name="矩形 31"/>
          <p:cNvSpPr/>
          <p:nvPr>
            <p:custDataLst>
              <p:tags r:id="rId20"/>
            </p:custDataLst>
          </p:nvPr>
        </p:nvSpPr>
        <p:spPr>
          <a:xfrm>
            <a:off x="898897" y="4948949"/>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文档和教程</a:t>
            </a:r>
            <a:endParaRPr lang="zh-CN" altLang="en-US" b="1" dirty="0">
              <a:solidFill>
                <a:schemeClr val="accent1"/>
              </a:solidFill>
              <a:latin typeface="+mn-ea"/>
              <a:cs typeface="+mn-ea"/>
            </a:endParaRPr>
          </a:p>
        </p:txBody>
      </p:sp>
      <p:sp>
        <p:nvSpPr>
          <p:cNvPr id="40" name="矩形 39"/>
          <p:cNvSpPr/>
          <p:nvPr>
            <p:custDataLst>
              <p:tags r:id="rId21"/>
            </p:custDataLst>
          </p:nvPr>
        </p:nvSpPr>
        <p:spPr>
          <a:xfrm>
            <a:off x="898897" y="5214404"/>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提供详细的文档和教程，方便用户理解和使用项目。</a:t>
            </a:r>
            <a:endParaRPr lang="zh-CN" altLang="en-US" sz="1200" dirty="0">
              <a:ln>
                <a:noFill/>
                <a:prstDash val="sysDot"/>
              </a:ln>
              <a:solidFill>
                <a:schemeClr val="tx1">
                  <a:lumMod val="85000"/>
                  <a:lumOff val="15000"/>
                </a:schemeClr>
              </a:solidFill>
              <a:latin typeface="+mn-ea"/>
              <a:cs typeface="+mn-ea"/>
            </a:endParaRPr>
          </a:p>
        </p:txBody>
      </p:sp>
      <p:sp>
        <p:nvSpPr>
          <p:cNvPr id="41" name="矩形 40"/>
          <p:cNvSpPr/>
          <p:nvPr>
            <p:custDataLst>
              <p:tags r:id="rId22"/>
            </p:custDataLst>
          </p:nvPr>
        </p:nvSpPr>
        <p:spPr>
          <a:xfrm>
            <a:off x="303213" y="5777701"/>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06</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42" name="矩形 41"/>
          <p:cNvSpPr/>
          <p:nvPr>
            <p:custDataLst>
              <p:tags r:id="rId23"/>
            </p:custDataLst>
          </p:nvPr>
        </p:nvSpPr>
        <p:spPr>
          <a:xfrm>
            <a:off x="898897" y="5777701"/>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实时更新</a:t>
            </a:r>
            <a:endParaRPr lang="zh-CN" altLang="en-US" b="1" dirty="0">
              <a:solidFill>
                <a:schemeClr val="accent1"/>
              </a:solidFill>
              <a:latin typeface="+mn-ea"/>
              <a:cs typeface="+mn-ea"/>
            </a:endParaRPr>
          </a:p>
        </p:txBody>
      </p:sp>
      <p:sp>
        <p:nvSpPr>
          <p:cNvPr id="43" name="矩形 42"/>
          <p:cNvSpPr/>
          <p:nvPr>
            <p:custDataLst>
              <p:tags r:id="rId24"/>
            </p:custDataLst>
          </p:nvPr>
        </p:nvSpPr>
        <p:spPr>
          <a:xfrm>
            <a:off x="898897" y="6071733"/>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定期更新项目状态，保持与社区的及时沟通，提高项目的活跃度和可信度。</a:t>
            </a:r>
            <a:endParaRPr lang="zh-CN" altLang="en-US" sz="1200" dirty="0">
              <a:ln>
                <a:noFill/>
                <a:prstDash val="sysDot"/>
              </a:ln>
              <a:solidFill>
                <a:schemeClr val="tx1">
                  <a:lumMod val="85000"/>
                  <a:lumOff val="15000"/>
                </a:schemeClr>
              </a:solidFill>
              <a:latin typeface="+mn-ea"/>
              <a:cs typeface="+mn-ea"/>
            </a:endParaRPr>
          </a:p>
        </p:txBody>
      </p:sp>
      <p:cxnSp>
        <p:nvCxnSpPr>
          <p:cNvPr id="36" name="直接连接符 35"/>
          <p:cNvCxnSpPr/>
          <p:nvPr>
            <p:custDataLst>
              <p:tags r:id="rId25"/>
            </p:custDataLst>
          </p:nvPr>
        </p:nvCxnSpPr>
        <p:spPr>
          <a:xfrm flipV="1">
            <a:off x="601690" y="2821503"/>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cxnSp>
        <p:nvCxnSpPr>
          <p:cNvPr id="23" name="直接连接符 22"/>
          <p:cNvCxnSpPr/>
          <p:nvPr>
            <p:custDataLst>
              <p:tags r:id="rId26"/>
            </p:custDataLst>
          </p:nvPr>
        </p:nvCxnSpPr>
        <p:spPr>
          <a:xfrm flipV="1">
            <a:off x="601690" y="3658510"/>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cxnSp>
        <p:nvCxnSpPr>
          <p:cNvPr id="38" name="直接连接符 37"/>
          <p:cNvCxnSpPr/>
          <p:nvPr>
            <p:custDataLst>
              <p:tags r:id="rId27"/>
            </p:custDataLst>
          </p:nvPr>
        </p:nvCxnSpPr>
        <p:spPr>
          <a:xfrm flipV="1">
            <a:off x="601690" y="4495518"/>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cxnSp>
        <p:nvCxnSpPr>
          <p:cNvPr id="39" name="直接连接符 38"/>
          <p:cNvCxnSpPr/>
          <p:nvPr>
            <p:custDataLst>
              <p:tags r:id="rId28"/>
            </p:custDataLst>
          </p:nvPr>
        </p:nvCxnSpPr>
        <p:spPr>
          <a:xfrm flipV="1">
            <a:off x="601690" y="5332525"/>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Tree>
    <p:custDataLst>
      <p:tags r:id="rId29"/>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normAutofit/>
          </a:bodyPr>
          <a:lstStyle/>
          <a:p>
            <a:r>
              <a:rPr lang="zh-CN" altLang="en-US"/>
              <a:t>Future Vision</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08</a:t>
            </a:r>
            <a:endParaRPr lang="en-US" altLang="zh-CN"/>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11"/>
          <p:cNvSpPr/>
          <p:nvPr>
            <p:custDataLst>
              <p:tags r:id="rId1"/>
            </p:custDataLst>
          </p:nvPr>
        </p:nvSpPr>
        <p:spPr>
          <a:xfrm>
            <a:off x="6762750" y="0"/>
            <a:ext cx="5429250" cy="4535170"/>
          </a:xfrm>
          <a:custGeom>
            <a:avLst/>
            <a:gdLst/>
            <a:ahLst/>
            <a:cxnLst>
              <a:cxn ang="3">
                <a:pos x="hc" y="t"/>
              </a:cxn>
              <a:cxn ang="cd2">
                <a:pos x="l" y="vc"/>
              </a:cxn>
              <a:cxn ang="cd4">
                <a:pos x="hc" y="b"/>
              </a:cxn>
              <a:cxn ang="0">
                <a:pos x="r" y="vc"/>
              </a:cxn>
            </a:cxnLst>
            <a:rect l="l" t="t" r="r" b="b"/>
            <a:pathLst>
              <a:path w="7975" h="6662">
                <a:moveTo>
                  <a:pt x="271" y="0"/>
                </a:moveTo>
                <a:lnTo>
                  <a:pt x="7975" y="0"/>
                </a:lnTo>
                <a:lnTo>
                  <a:pt x="7975" y="5710"/>
                </a:lnTo>
                <a:lnTo>
                  <a:pt x="7941" y="5734"/>
                </a:lnTo>
                <a:cubicBezTo>
                  <a:pt x="7119" y="6318"/>
                  <a:pt x="6115" y="6662"/>
                  <a:pt x="5030" y="6662"/>
                </a:cubicBezTo>
                <a:cubicBezTo>
                  <a:pt x="2252" y="6662"/>
                  <a:pt x="0" y="4410"/>
                  <a:pt x="0" y="1633"/>
                </a:cubicBezTo>
                <a:cubicBezTo>
                  <a:pt x="0" y="1068"/>
                  <a:pt x="93" y="526"/>
                  <a:pt x="264" y="19"/>
                </a:cubicBezTo>
                <a:lnTo>
                  <a:pt x="271" y="0"/>
                </a:lnTo>
                <a:close/>
              </a:path>
            </a:pathLst>
          </a:custGeom>
          <a:solidFill>
            <a:schemeClr val="accent1">
              <a:alpha val="1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pic>
        <p:nvPicPr>
          <p:cNvPr id="8" name="图片 7" descr="E:/设计图片素材/omar-flores-vLN225oj0ck-unsplash.jpgomar-flores-vLN225oj0ck-unsplash"/>
          <p:cNvPicPr>
            <a:picLocks noChangeAspect="1"/>
          </p:cNvPicPr>
          <p:nvPr>
            <p:custDataLst>
              <p:tags r:id="rId2"/>
            </p:custDataLst>
          </p:nvPr>
        </p:nvPicPr>
        <p:blipFill>
          <a:blip r:embed="rId3"/>
          <a:srcRect l="162" t="3610" r="13917" b="1706"/>
          <a:stretch>
            <a:fillRect/>
          </a:stretch>
        </p:blipFill>
        <p:spPr>
          <a:xfrm>
            <a:off x="7008495" y="0"/>
            <a:ext cx="5183505" cy="4330065"/>
          </a:xfrm>
          <a:custGeom>
            <a:avLst/>
            <a:gdLst/>
            <a:ahLst/>
            <a:cxnLst>
              <a:cxn ang="3">
                <a:pos x="hc" y="t"/>
              </a:cxn>
              <a:cxn ang="cd2">
                <a:pos x="l" y="vc"/>
              </a:cxn>
              <a:cxn ang="cd4">
                <a:pos x="hc" y="b"/>
              </a:cxn>
              <a:cxn ang="0">
                <a:pos x="r" y="vc"/>
              </a:cxn>
            </a:cxnLst>
            <a:rect l="l" t="t" r="r" b="b"/>
            <a:pathLst>
              <a:path w="7492" h="6258">
                <a:moveTo>
                  <a:pt x="235" y="0"/>
                </a:moveTo>
                <a:lnTo>
                  <a:pt x="7492" y="0"/>
                </a:lnTo>
                <a:lnTo>
                  <a:pt x="7492" y="5409"/>
                </a:lnTo>
                <a:lnTo>
                  <a:pt x="7491" y="5410"/>
                </a:lnTo>
                <a:cubicBezTo>
                  <a:pt x="6720" y="5945"/>
                  <a:pt x="5784" y="6258"/>
                  <a:pt x="4774" y="6258"/>
                </a:cubicBezTo>
                <a:cubicBezTo>
                  <a:pt x="2137" y="6258"/>
                  <a:pt x="0" y="4120"/>
                  <a:pt x="0" y="1484"/>
                </a:cubicBezTo>
                <a:cubicBezTo>
                  <a:pt x="0" y="969"/>
                  <a:pt x="82" y="473"/>
                  <a:pt x="232" y="8"/>
                </a:cubicBezTo>
                <a:lnTo>
                  <a:pt x="235" y="0"/>
                </a:lnTo>
                <a:close/>
              </a:path>
            </a:pathLst>
          </a:custGeom>
          <a:ln w="9525" cap="flat" cmpd="sng" algn="ctr">
            <a:solidFill>
              <a:schemeClr val="accent1">
                <a:alpha val="50000"/>
              </a:schemeClr>
            </a:solidFill>
            <a:prstDash val="solid"/>
            <a:round/>
            <a:headEnd type="none" w="med" len="med"/>
            <a:tailEnd type="none" w="med" len="med"/>
          </a:ln>
        </p:spPr>
      </p:pic>
      <p:sp>
        <p:nvSpPr>
          <p:cNvPr id="30" name="任意多边形 29"/>
          <p:cNvSpPr/>
          <p:nvPr>
            <p:custDataLst>
              <p:tags r:id="rId4"/>
            </p:custDataLst>
          </p:nvPr>
        </p:nvSpPr>
        <p:spPr>
          <a:xfrm>
            <a:off x="10591165" y="5557520"/>
            <a:ext cx="1600835" cy="1300480"/>
          </a:xfrm>
          <a:custGeom>
            <a:avLst/>
            <a:gdLst/>
            <a:ahLst/>
            <a:cxnLst>
              <a:cxn ang="3">
                <a:pos x="hc" y="t"/>
              </a:cxn>
              <a:cxn ang="cd2">
                <a:pos x="l" y="vc"/>
              </a:cxn>
              <a:cxn ang="cd4">
                <a:pos x="hc" y="b"/>
              </a:cxn>
              <a:cxn ang="0">
                <a:pos x="r" y="vc"/>
              </a:cxn>
            </a:cxnLst>
            <a:rect l="l" t="t" r="r" b="b"/>
            <a:pathLst>
              <a:path w="1329" h="1080">
                <a:moveTo>
                  <a:pt x="1027" y="0"/>
                </a:moveTo>
                <a:cubicBezTo>
                  <a:pt x="1124" y="0"/>
                  <a:pt x="1218" y="14"/>
                  <a:pt x="1308" y="39"/>
                </a:cubicBezTo>
                <a:lnTo>
                  <a:pt x="1329" y="45"/>
                </a:lnTo>
                <a:lnTo>
                  <a:pt x="1329" y="1080"/>
                </a:lnTo>
                <a:lnTo>
                  <a:pt x="1" y="1080"/>
                </a:lnTo>
                <a:lnTo>
                  <a:pt x="1" y="1079"/>
                </a:lnTo>
                <a:cubicBezTo>
                  <a:pt x="0" y="1062"/>
                  <a:pt x="0" y="1044"/>
                  <a:pt x="0" y="1027"/>
                </a:cubicBezTo>
                <a:cubicBezTo>
                  <a:pt x="0" y="460"/>
                  <a:pt x="460" y="0"/>
                  <a:pt x="1027" y="0"/>
                </a:cubicBezTo>
                <a:close/>
              </a:path>
            </a:pathLst>
          </a:custGeom>
          <a:solidFill>
            <a:schemeClr val="accent1">
              <a:lumMod val="40000"/>
              <a:lumOff val="60000"/>
              <a:alpha val="3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sp>
        <p:nvSpPr>
          <p:cNvPr id="37" name="标题 36"/>
          <p:cNvSpPr>
            <a:spLocks noGrp="1"/>
          </p:cNvSpPr>
          <p:nvPr>
            <p:ph type="title"/>
            <p:custDataLst>
              <p:tags r:id="rId5"/>
            </p:custDataLst>
          </p:nvPr>
        </p:nvSpPr>
        <p:spPr>
          <a:xfrm>
            <a:off x="601028" y="260305"/>
            <a:ext cx="5884379" cy="720000"/>
          </a:xfrm>
        </p:spPr>
        <p:txBody>
          <a:bodyPr lIns="0" tIns="0" rIns="0" bIns="0" anchor="b">
            <a:normAutofit/>
          </a:bodyPr>
          <a:lstStyle/>
          <a:p>
            <a:pPr algn="l"/>
            <a:r>
              <a:rPr lang="zh-CN" altLang="en-US" dirty="0"/>
              <a:t>Development Directions</a:t>
            </a:r>
            <a:endParaRPr lang="zh-CN" altLang="en-US" dirty="0"/>
          </a:p>
        </p:txBody>
      </p:sp>
      <p:cxnSp>
        <p:nvCxnSpPr>
          <p:cNvPr id="13" name="直接连接符 12"/>
          <p:cNvCxnSpPr/>
          <p:nvPr>
            <p:custDataLst>
              <p:tags r:id="rId6"/>
            </p:custDataLst>
          </p:nvPr>
        </p:nvCxnSpPr>
        <p:spPr>
          <a:xfrm flipV="1">
            <a:off x="819943" y="2453908"/>
            <a:ext cx="0" cy="706932"/>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
        <p:nvSpPr>
          <p:cNvPr id="15" name="矩形 14"/>
          <p:cNvSpPr/>
          <p:nvPr>
            <p:custDataLst>
              <p:tags r:id="rId7"/>
            </p:custDataLst>
          </p:nvPr>
        </p:nvSpPr>
        <p:spPr>
          <a:xfrm>
            <a:off x="303213" y="1775562"/>
            <a:ext cx="1031263" cy="623375"/>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01</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16" name="矩形 15"/>
          <p:cNvSpPr/>
          <p:nvPr>
            <p:custDataLst>
              <p:tags r:id="rId8"/>
            </p:custDataLst>
          </p:nvPr>
        </p:nvSpPr>
        <p:spPr>
          <a:xfrm>
            <a:off x="1334770" y="1776730"/>
            <a:ext cx="6704965" cy="623570"/>
          </a:xfrm>
          <a:prstGeom prst="rect">
            <a:avLst/>
          </a:prstGeom>
          <a:noFill/>
        </p:spPr>
        <p:txBody>
          <a:bodyPr wrap="square" rtlCol="0" anchor="ctr" anchorCtr="0">
            <a:noAutofit/>
          </a:bodyPr>
          <a:p>
            <a:pPr>
              <a:spcBef>
                <a:spcPct val="0"/>
              </a:spcBef>
              <a:spcAft>
                <a:spcPct val="0"/>
              </a:spcAft>
            </a:pPr>
            <a:endParaRPr lang="zh-CN" altLang="en-US" b="1">
              <a:solidFill>
                <a:schemeClr val="accent1"/>
              </a:solidFill>
              <a:latin typeface="+mn-ea"/>
              <a:cs typeface="+mn-ea"/>
            </a:endParaRPr>
          </a:p>
          <a:p>
            <a:pPr>
              <a:spcBef>
                <a:spcPct val="0"/>
              </a:spcBef>
              <a:spcAft>
                <a:spcPct val="0"/>
              </a:spcAft>
            </a:pPr>
            <a:r>
              <a:rPr lang="zh-CN" altLang="en-US" b="1">
                <a:solidFill>
                  <a:schemeClr val="accent1"/>
                </a:solidFill>
                <a:latin typeface="+mn-ea"/>
                <a:cs typeface="+mn-ea"/>
              </a:rPr>
              <a:t>Integration with Telegram Bot/Web App for more convenient service channels</a:t>
            </a:r>
            <a:endParaRPr lang="zh-CN" altLang="en-US" b="1">
              <a:solidFill>
                <a:schemeClr val="accent1"/>
              </a:solidFill>
              <a:latin typeface="+mn-ea"/>
              <a:cs typeface="+mn-ea"/>
            </a:endParaRPr>
          </a:p>
        </p:txBody>
      </p:sp>
      <p:sp>
        <p:nvSpPr>
          <p:cNvPr id="18" name="矩形 17"/>
          <p:cNvSpPr/>
          <p:nvPr>
            <p:custDataLst>
              <p:tags r:id="rId9"/>
            </p:custDataLst>
          </p:nvPr>
        </p:nvSpPr>
        <p:spPr>
          <a:xfrm>
            <a:off x="303213" y="3415906"/>
            <a:ext cx="1031263" cy="623375"/>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02</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0" name="矩形 19"/>
          <p:cNvSpPr/>
          <p:nvPr>
            <p:custDataLst>
              <p:tags r:id="rId10"/>
            </p:custDataLst>
          </p:nvPr>
        </p:nvSpPr>
        <p:spPr>
          <a:xfrm>
            <a:off x="1334770" y="3415665"/>
            <a:ext cx="6705600" cy="623570"/>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Development of a proprietary wallet with integrated data analysis functions</a:t>
            </a:r>
            <a:endParaRPr lang="zh-CN" altLang="en-US" b="1" dirty="0">
              <a:solidFill>
                <a:schemeClr val="accent1"/>
              </a:solidFill>
              <a:latin typeface="+mn-ea"/>
              <a:cs typeface="+mn-ea"/>
            </a:endParaRPr>
          </a:p>
        </p:txBody>
      </p:sp>
      <p:sp>
        <p:nvSpPr>
          <p:cNvPr id="22" name="矩形 21"/>
          <p:cNvSpPr/>
          <p:nvPr>
            <p:custDataLst>
              <p:tags r:id="rId11"/>
            </p:custDataLst>
          </p:nvPr>
        </p:nvSpPr>
        <p:spPr>
          <a:xfrm>
            <a:off x="303213" y="5059550"/>
            <a:ext cx="1031263" cy="623375"/>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03</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9" name="矩形 28"/>
          <p:cNvSpPr/>
          <p:nvPr>
            <p:custDataLst>
              <p:tags r:id="rId12"/>
            </p:custDataLst>
          </p:nvPr>
        </p:nvSpPr>
        <p:spPr>
          <a:xfrm>
            <a:off x="1334770" y="5059680"/>
            <a:ext cx="6705600" cy="623570"/>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Exploring socialization and trade bots to expand service scope and user base</a:t>
            </a:r>
            <a:endParaRPr lang="zh-CN" altLang="en-US" b="1" dirty="0">
              <a:solidFill>
                <a:schemeClr val="accent1"/>
              </a:solidFill>
              <a:latin typeface="+mn-ea"/>
              <a:cs typeface="+mn-ea"/>
            </a:endParaRPr>
          </a:p>
        </p:txBody>
      </p:sp>
      <p:cxnSp>
        <p:nvCxnSpPr>
          <p:cNvPr id="26" name="直接连接符 25"/>
          <p:cNvCxnSpPr/>
          <p:nvPr>
            <p:custDataLst>
              <p:tags r:id="rId13"/>
            </p:custDataLst>
          </p:nvPr>
        </p:nvCxnSpPr>
        <p:spPr>
          <a:xfrm flipV="1">
            <a:off x="819943" y="4039281"/>
            <a:ext cx="0" cy="706932"/>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Tree>
    <p:custDataLst>
      <p:tags r:id="rId14"/>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Project Overview</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01</a:t>
            </a:r>
            <a:endParaRPr lang="en-US" altLang="zh-CN"/>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p:txBody>
          <a:bodyPr/>
          <a:lstStyle/>
          <a:p>
            <a:r>
              <a:rPr lang="en-US" altLang="zh-CN"/>
              <a:t>Thanks</a:t>
            </a:r>
            <a:r>
              <a:rPr lang="zh-CN" altLang="en-US"/>
              <a:t>！</a:t>
            </a:r>
            <a:endParaRPr lang="zh-CN" altLang="en-US"/>
          </a:p>
        </p:txBody>
      </p:sp>
      <p:sp>
        <p:nvSpPr>
          <p:cNvPr id="6" name="公司名"/>
          <p:cNvSpPr>
            <a:spLocks noGrp="1"/>
          </p:cNvSpPr>
          <p:nvPr>
            <p:ph type="body" sz="quarter" idx="13"/>
            <p:custDataLst>
              <p:tags r:id="rId2"/>
            </p:custDataLst>
          </p:nvPr>
        </p:nvSpPr>
        <p:spPr/>
        <p:txBody>
          <a:bodyPr/>
          <a:lstStyle/>
          <a:p>
            <a:r>
              <a:rPr lang="en-US" altLang="zh-CN"/>
              <a:t>YOUR LOGO</a:t>
            </a:r>
            <a:endParaRPr lang="en-US" altLang="zh-CN"/>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标题 1"/>
          <p:cNvSpPr>
            <a:spLocks noGrp="1"/>
          </p:cNvSpPr>
          <p:nvPr>
            <p:ph type="title"/>
            <p:custDataLst>
              <p:tags r:id="rId1"/>
            </p:custDataLst>
          </p:nvPr>
        </p:nvSpPr>
        <p:spPr>
          <a:xfrm>
            <a:off x="696000" y="394405"/>
            <a:ext cx="10800000" cy="792000"/>
          </a:xfrm>
        </p:spPr>
        <p:txBody>
          <a:bodyPr/>
          <a:lstStyle/>
          <a:p>
            <a:r>
              <a:rPr lang="zh-CN" altLang="en-US" dirty="0">
                <a:solidFill>
                  <a:schemeClr val="tx1"/>
                </a:solidFill>
              </a:rPr>
              <a:t>TokenSpy</a:t>
            </a:r>
            <a:endParaRPr lang="zh-CN" altLang="en-US" dirty="0">
              <a:solidFill>
                <a:schemeClr val="tx1"/>
              </a:solidFill>
            </a:endParaRPr>
          </a:p>
        </p:txBody>
      </p:sp>
      <p:sp>
        <p:nvSpPr>
          <p:cNvPr id="2" name="任意多边形: 形状 34"/>
          <p:cNvSpPr/>
          <p:nvPr>
            <p:custDataLst>
              <p:tags r:id="rId2"/>
            </p:custDataLst>
          </p:nvPr>
        </p:nvSpPr>
        <p:spPr>
          <a:xfrm>
            <a:off x="4320937" y="2317632"/>
            <a:ext cx="1463775" cy="4543119"/>
          </a:xfrm>
          <a:custGeom>
            <a:avLst/>
            <a:gdLst>
              <a:gd name="connsiteX0" fmla="*/ 1115572 w 1430454"/>
              <a:gd name="connsiteY0" fmla="*/ 0 h 4439702"/>
              <a:gd name="connsiteX1" fmla="*/ 1149591 w 1430454"/>
              <a:gd name="connsiteY1" fmla="*/ 15551 h 4439702"/>
              <a:gd name="connsiteX2" fmla="*/ 1417390 w 1430454"/>
              <a:gd name="connsiteY2" fmla="*/ 329088 h 4439702"/>
              <a:gd name="connsiteX3" fmla="*/ 1426881 w 1430454"/>
              <a:gd name="connsiteY3" fmla="*/ 351315 h 4439702"/>
              <a:gd name="connsiteX4" fmla="*/ 1424385 w 1430454"/>
              <a:gd name="connsiteY4" fmla="*/ 368984 h 4439702"/>
              <a:gd name="connsiteX5" fmla="*/ 1427297 w 1430454"/>
              <a:gd name="connsiteY5" fmla="*/ 368984 h 4439702"/>
              <a:gd name="connsiteX6" fmla="*/ 1427297 w 1430454"/>
              <a:gd name="connsiteY6" fmla="*/ 3573360 h 4439702"/>
              <a:gd name="connsiteX7" fmla="*/ 1430454 w 1430454"/>
              <a:gd name="connsiteY7" fmla="*/ 3573360 h 4439702"/>
              <a:gd name="connsiteX8" fmla="*/ 1220567 w 1430454"/>
              <a:gd name="connsiteY8" fmla="*/ 4439702 h 4439702"/>
              <a:gd name="connsiteX9" fmla="*/ 0 w 1430454"/>
              <a:gd name="connsiteY9" fmla="*/ 4439679 h 4439702"/>
              <a:gd name="connsiteX10" fmla="*/ 804978 w 1430454"/>
              <a:gd name="connsiteY10" fmla="*/ 3574767 h 4439702"/>
              <a:gd name="connsiteX11" fmla="*/ 803843 w 1430454"/>
              <a:gd name="connsiteY11" fmla="*/ 3574767 h 4439702"/>
              <a:gd name="connsiteX12" fmla="*/ 803843 w 1430454"/>
              <a:gd name="connsiteY12" fmla="*/ 368984 h 4439702"/>
              <a:gd name="connsiteX13" fmla="*/ 806758 w 1430454"/>
              <a:gd name="connsiteY13" fmla="*/ 368984 h 4439702"/>
              <a:gd name="connsiteX14" fmla="*/ 804255 w 1430454"/>
              <a:gd name="connsiteY14" fmla="*/ 351326 h 4439702"/>
              <a:gd name="connsiteX15" fmla="*/ 813735 w 1430454"/>
              <a:gd name="connsiteY15" fmla="*/ 329114 h 4439702"/>
              <a:gd name="connsiteX16" fmla="*/ 1081533 w 1430454"/>
              <a:gd name="connsiteY16" fmla="*/ 15577 h 4439702"/>
              <a:gd name="connsiteX17" fmla="*/ 1115572 w 1430454"/>
              <a:gd name="connsiteY17" fmla="*/ 0 h 4439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30454" h="4439702">
                <a:moveTo>
                  <a:pt x="1115572" y="0"/>
                </a:moveTo>
                <a:cubicBezTo>
                  <a:pt x="1128614" y="2"/>
                  <a:pt x="1141239" y="5773"/>
                  <a:pt x="1149591" y="15551"/>
                </a:cubicBezTo>
                <a:cubicBezTo>
                  <a:pt x="1149592" y="15552"/>
                  <a:pt x="1417391" y="329089"/>
                  <a:pt x="1417390" y="329088"/>
                </a:cubicBezTo>
                <a:cubicBezTo>
                  <a:pt x="1422548" y="335128"/>
                  <a:pt x="1425786" y="343086"/>
                  <a:pt x="1426881" y="351315"/>
                </a:cubicBezTo>
                <a:lnTo>
                  <a:pt x="1424385" y="368984"/>
                </a:lnTo>
                <a:lnTo>
                  <a:pt x="1427297" y="368984"/>
                </a:lnTo>
                <a:lnTo>
                  <a:pt x="1427297" y="3573360"/>
                </a:lnTo>
                <a:lnTo>
                  <a:pt x="1430454" y="3573360"/>
                </a:lnTo>
                <a:lnTo>
                  <a:pt x="1220567" y="4439702"/>
                </a:lnTo>
                <a:lnTo>
                  <a:pt x="0" y="4439679"/>
                </a:lnTo>
                <a:lnTo>
                  <a:pt x="804978" y="3574767"/>
                </a:lnTo>
                <a:lnTo>
                  <a:pt x="803843" y="3574767"/>
                </a:lnTo>
                <a:lnTo>
                  <a:pt x="803843" y="368984"/>
                </a:lnTo>
                <a:lnTo>
                  <a:pt x="806758" y="368984"/>
                </a:lnTo>
                <a:lnTo>
                  <a:pt x="804255" y="351326"/>
                </a:lnTo>
                <a:cubicBezTo>
                  <a:pt x="805344" y="343105"/>
                  <a:pt x="808577" y="335154"/>
                  <a:pt x="813735" y="329114"/>
                </a:cubicBezTo>
                <a:cubicBezTo>
                  <a:pt x="813736" y="329115"/>
                  <a:pt x="1081534" y="15578"/>
                  <a:pt x="1081533" y="15577"/>
                </a:cubicBezTo>
                <a:cubicBezTo>
                  <a:pt x="1089886" y="5799"/>
                  <a:pt x="1102532" y="1"/>
                  <a:pt x="1115572" y="0"/>
                </a:cubicBezTo>
                <a:close/>
              </a:path>
            </a:pathLst>
          </a:custGeom>
          <a:solidFill>
            <a:schemeClr val="accent1">
              <a:lumMod val="70000"/>
              <a:lumOff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accent1">
                  <a:lumMod val="80000"/>
                  <a:lumOff val="20000"/>
                </a:schemeClr>
              </a:solidFill>
            </a:endParaRPr>
          </a:p>
        </p:txBody>
      </p:sp>
      <p:sp>
        <p:nvSpPr>
          <p:cNvPr id="3" name="任意多边形: 形状 26"/>
          <p:cNvSpPr/>
          <p:nvPr>
            <p:custDataLst>
              <p:tags r:id="rId3"/>
            </p:custDataLst>
          </p:nvPr>
        </p:nvSpPr>
        <p:spPr>
          <a:xfrm>
            <a:off x="6407632" y="2854864"/>
            <a:ext cx="1463775" cy="4005526"/>
          </a:xfrm>
          <a:custGeom>
            <a:avLst/>
            <a:gdLst>
              <a:gd name="connsiteX0" fmla="*/ 314394 w 1430454"/>
              <a:gd name="connsiteY0" fmla="*/ 0 h 3914347"/>
              <a:gd name="connsiteX1" fmla="*/ 348413 w 1430454"/>
              <a:gd name="connsiteY1" fmla="*/ 15551 h 3914347"/>
              <a:gd name="connsiteX2" fmla="*/ 616212 w 1430454"/>
              <a:gd name="connsiteY2" fmla="*/ 329088 h 3914347"/>
              <a:gd name="connsiteX3" fmla="*/ 625703 w 1430454"/>
              <a:gd name="connsiteY3" fmla="*/ 351315 h 3914347"/>
              <a:gd name="connsiteX4" fmla="*/ 624552 w 1430454"/>
              <a:gd name="connsiteY4" fmla="*/ 359464 h 3914347"/>
              <a:gd name="connsiteX5" fmla="*/ 626121 w 1430454"/>
              <a:gd name="connsiteY5" fmla="*/ 359464 h 3914347"/>
              <a:gd name="connsiteX6" fmla="*/ 626121 w 1430454"/>
              <a:gd name="connsiteY6" fmla="*/ 3049412 h 3914347"/>
              <a:gd name="connsiteX7" fmla="*/ 625476 w 1430454"/>
              <a:gd name="connsiteY7" fmla="*/ 3049412 h 3914347"/>
              <a:gd name="connsiteX8" fmla="*/ 1430454 w 1430454"/>
              <a:gd name="connsiteY8" fmla="*/ 3914324 h 3914347"/>
              <a:gd name="connsiteX9" fmla="*/ 209888 w 1430454"/>
              <a:gd name="connsiteY9" fmla="*/ 3914347 h 3914347"/>
              <a:gd name="connsiteX10" fmla="*/ 0 w 1430454"/>
              <a:gd name="connsiteY10" fmla="*/ 3048005 h 3914347"/>
              <a:gd name="connsiteX11" fmla="*/ 2667 w 1430454"/>
              <a:gd name="connsiteY11" fmla="*/ 3048005 h 3914347"/>
              <a:gd name="connsiteX12" fmla="*/ 2667 w 1430454"/>
              <a:gd name="connsiteY12" fmla="*/ 359464 h 3914347"/>
              <a:gd name="connsiteX13" fmla="*/ 4231 w 1430454"/>
              <a:gd name="connsiteY13" fmla="*/ 359464 h 3914347"/>
              <a:gd name="connsiteX14" fmla="*/ 3077 w 1430454"/>
              <a:gd name="connsiteY14" fmla="*/ 351326 h 3914347"/>
              <a:gd name="connsiteX15" fmla="*/ 12557 w 1430454"/>
              <a:gd name="connsiteY15" fmla="*/ 329114 h 3914347"/>
              <a:gd name="connsiteX16" fmla="*/ 280355 w 1430454"/>
              <a:gd name="connsiteY16" fmla="*/ 15577 h 3914347"/>
              <a:gd name="connsiteX17" fmla="*/ 314394 w 1430454"/>
              <a:gd name="connsiteY17" fmla="*/ 0 h 3914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30454" h="3914347">
                <a:moveTo>
                  <a:pt x="314394" y="0"/>
                </a:moveTo>
                <a:cubicBezTo>
                  <a:pt x="327436" y="2"/>
                  <a:pt x="340061" y="5773"/>
                  <a:pt x="348413" y="15551"/>
                </a:cubicBezTo>
                <a:cubicBezTo>
                  <a:pt x="348414" y="15552"/>
                  <a:pt x="616213" y="329089"/>
                  <a:pt x="616212" y="329088"/>
                </a:cubicBezTo>
                <a:cubicBezTo>
                  <a:pt x="621370" y="335128"/>
                  <a:pt x="624608" y="343086"/>
                  <a:pt x="625703" y="351315"/>
                </a:cubicBezTo>
                <a:lnTo>
                  <a:pt x="624552" y="359464"/>
                </a:lnTo>
                <a:lnTo>
                  <a:pt x="626121" y="359464"/>
                </a:lnTo>
                <a:lnTo>
                  <a:pt x="626121" y="3049412"/>
                </a:lnTo>
                <a:lnTo>
                  <a:pt x="625476" y="3049412"/>
                </a:lnTo>
                <a:lnTo>
                  <a:pt x="1430454" y="3914324"/>
                </a:lnTo>
                <a:lnTo>
                  <a:pt x="209888" y="3914347"/>
                </a:lnTo>
                <a:lnTo>
                  <a:pt x="0" y="3048005"/>
                </a:lnTo>
                <a:lnTo>
                  <a:pt x="2667" y="3048005"/>
                </a:lnTo>
                <a:lnTo>
                  <a:pt x="2667" y="359464"/>
                </a:lnTo>
                <a:lnTo>
                  <a:pt x="4231" y="359464"/>
                </a:lnTo>
                <a:lnTo>
                  <a:pt x="3077" y="351326"/>
                </a:lnTo>
                <a:cubicBezTo>
                  <a:pt x="4166" y="343105"/>
                  <a:pt x="7399" y="335154"/>
                  <a:pt x="12557" y="329114"/>
                </a:cubicBezTo>
                <a:cubicBezTo>
                  <a:pt x="12558" y="329115"/>
                  <a:pt x="280356" y="15578"/>
                  <a:pt x="280355" y="15577"/>
                </a:cubicBezTo>
                <a:cubicBezTo>
                  <a:pt x="288708" y="5799"/>
                  <a:pt x="301354" y="1"/>
                  <a:pt x="314394" y="0"/>
                </a:cubicBezTo>
                <a:close/>
              </a:path>
            </a:pathLst>
          </a:custGeom>
          <a:solidFill>
            <a:schemeClr val="accent1">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4" name="任意多边形: 形状 31"/>
          <p:cNvSpPr/>
          <p:nvPr>
            <p:custDataLst>
              <p:tags r:id="rId4"/>
            </p:custDataLst>
          </p:nvPr>
        </p:nvSpPr>
        <p:spPr>
          <a:xfrm>
            <a:off x="7042658" y="3453693"/>
            <a:ext cx="1853051" cy="3406810"/>
          </a:xfrm>
          <a:custGeom>
            <a:avLst/>
            <a:gdLst>
              <a:gd name="connsiteX0" fmla="*/ 314642 w 1810870"/>
              <a:gd name="connsiteY0" fmla="*/ 0 h 3329259"/>
              <a:gd name="connsiteX1" fmla="*/ 348661 w 1810870"/>
              <a:gd name="connsiteY1" fmla="*/ 15551 h 3329259"/>
              <a:gd name="connsiteX2" fmla="*/ 616460 w 1810870"/>
              <a:gd name="connsiteY2" fmla="*/ 329088 h 3329259"/>
              <a:gd name="connsiteX3" fmla="*/ 625951 w 1810870"/>
              <a:gd name="connsiteY3" fmla="*/ 351315 h 3329259"/>
              <a:gd name="connsiteX4" fmla="*/ 624800 w 1810870"/>
              <a:gd name="connsiteY4" fmla="*/ 359464 h 3329259"/>
              <a:gd name="connsiteX5" fmla="*/ 626370 w 1810870"/>
              <a:gd name="connsiteY5" fmla="*/ 359464 h 3329259"/>
              <a:gd name="connsiteX6" fmla="*/ 626370 w 1810870"/>
              <a:gd name="connsiteY6" fmla="*/ 2464504 h 3329259"/>
              <a:gd name="connsiteX7" fmla="*/ 628442 w 1810870"/>
              <a:gd name="connsiteY7" fmla="*/ 2464504 h 3329259"/>
              <a:gd name="connsiteX8" fmla="*/ 1810870 w 1810870"/>
              <a:gd name="connsiteY8" fmla="*/ 3329259 h 3329259"/>
              <a:gd name="connsiteX9" fmla="*/ 804051 w 1810870"/>
              <a:gd name="connsiteY9" fmla="*/ 3328603 h 3329259"/>
              <a:gd name="connsiteX10" fmla="*/ 3144 w 1810870"/>
              <a:gd name="connsiteY10" fmla="*/ 2467882 h 3329259"/>
              <a:gd name="connsiteX11" fmla="*/ 2916 w 1810870"/>
              <a:gd name="connsiteY11" fmla="*/ 2467882 h 3329259"/>
              <a:gd name="connsiteX12" fmla="*/ 2916 w 1810870"/>
              <a:gd name="connsiteY12" fmla="*/ 2467638 h 3329259"/>
              <a:gd name="connsiteX13" fmla="*/ 0 w 1810870"/>
              <a:gd name="connsiteY13" fmla="*/ 2464504 h 3329259"/>
              <a:gd name="connsiteX14" fmla="*/ 2916 w 1810870"/>
              <a:gd name="connsiteY14" fmla="*/ 2464504 h 3329259"/>
              <a:gd name="connsiteX15" fmla="*/ 2916 w 1810870"/>
              <a:gd name="connsiteY15" fmla="*/ 359464 h 3329259"/>
              <a:gd name="connsiteX16" fmla="*/ 4479 w 1810870"/>
              <a:gd name="connsiteY16" fmla="*/ 359464 h 3329259"/>
              <a:gd name="connsiteX17" fmla="*/ 3325 w 1810870"/>
              <a:gd name="connsiteY17" fmla="*/ 351326 h 3329259"/>
              <a:gd name="connsiteX18" fmla="*/ 12805 w 1810870"/>
              <a:gd name="connsiteY18" fmla="*/ 329114 h 3329259"/>
              <a:gd name="connsiteX19" fmla="*/ 280603 w 1810870"/>
              <a:gd name="connsiteY19" fmla="*/ 15577 h 3329259"/>
              <a:gd name="connsiteX20" fmla="*/ 314642 w 1810870"/>
              <a:gd name="connsiteY20" fmla="*/ 0 h 332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10870" h="3329259">
                <a:moveTo>
                  <a:pt x="314642" y="0"/>
                </a:moveTo>
                <a:cubicBezTo>
                  <a:pt x="327684" y="2"/>
                  <a:pt x="340309" y="5773"/>
                  <a:pt x="348661" y="15551"/>
                </a:cubicBezTo>
                <a:cubicBezTo>
                  <a:pt x="348662" y="15552"/>
                  <a:pt x="616461" y="329089"/>
                  <a:pt x="616460" y="329088"/>
                </a:cubicBezTo>
                <a:cubicBezTo>
                  <a:pt x="621618" y="335128"/>
                  <a:pt x="624856" y="343086"/>
                  <a:pt x="625951" y="351315"/>
                </a:cubicBezTo>
                <a:lnTo>
                  <a:pt x="624800" y="359464"/>
                </a:lnTo>
                <a:lnTo>
                  <a:pt x="626370" y="359464"/>
                </a:lnTo>
                <a:lnTo>
                  <a:pt x="626370" y="2464504"/>
                </a:lnTo>
                <a:lnTo>
                  <a:pt x="628442" y="2464504"/>
                </a:lnTo>
                <a:lnTo>
                  <a:pt x="1810870" y="3329259"/>
                </a:lnTo>
                <a:lnTo>
                  <a:pt x="804051" y="3328603"/>
                </a:lnTo>
                <a:lnTo>
                  <a:pt x="3144" y="2467882"/>
                </a:lnTo>
                <a:lnTo>
                  <a:pt x="2916" y="2467882"/>
                </a:lnTo>
                <a:lnTo>
                  <a:pt x="2916" y="2467638"/>
                </a:lnTo>
                <a:lnTo>
                  <a:pt x="0" y="2464504"/>
                </a:lnTo>
                <a:lnTo>
                  <a:pt x="2916" y="2464504"/>
                </a:lnTo>
                <a:lnTo>
                  <a:pt x="2916" y="359464"/>
                </a:lnTo>
                <a:lnTo>
                  <a:pt x="4479" y="359464"/>
                </a:lnTo>
                <a:lnTo>
                  <a:pt x="3325" y="351326"/>
                </a:lnTo>
                <a:cubicBezTo>
                  <a:pt x="4414" y="343105"/>
                  <a:pt x="7647" y="335154"/>
                  <a:pt x="12805" y="329114"/>
                </a:cubicBezTo>
                <a:cubicBezTo>
                  <a:pt x="12806" y="329115"/>
                  <a:pt x="280604" y="15578"/>
                  <a:pt x="280603" y="15577"/>
                </a:cubicBezTo>
                <a:cubicBezTo>
                  <a:pt x="288956" y="5799"/>
                  <a:pt x="301602" y="1"/>
                  <a:pt x="314642" y="0"/>
                </a:cubicBezTo>
                <a:close/>
              </a:path>
            </a:pathLst>
          </a:custGeom>
          <a:solidFill>
            <a:schemeClr val="accent1">
              <a:lumMod val="55000"/>
              <a:lumOff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任意多边形: 形状 25"/>
          <p:cNvSpPr/>
          <p:nvPr>
            <p:custDataLst>
              <p:tags r:id="rId5"/>
            </p:custDataLst>
          </p:nvPr>
        </p:nvSpPr>
        <p:spPr>
          <a:xfrm>
            <a:off x="5453188" y="1604498"/>
            <a:ext cx="1299727" cy="5256244"/>
          </a:xfrm>
          <a:custGeom>
            <a:avLst/>
            <a:gdLst>
              <a:gd name="connsiteX0" fmla="*/ 523426 w 1044000"/>
              <a:gd name="connsiteY0" fmla="*/ 0 h 5136594"/>
              <a:gd name="connsiteX1" fmla="*/ 557445 w 1044000"/>
              <a:gd name="connsiteY1" fmla="*/ 15552 h 5136594"/>
              <a:gd name="connsiteX2" fmla="*/ 825244 w 1044000"/>
              <a:gd name="connsiteY2" fmla="*/ 329089 h 5136594"/>
              <a:gd name="connsiteX3" fmla="*/ 834735 w 1044000"/>
              <a:gd name="connsiteY3" fmla="*/ 351315 h 5136594"/>
              <a:gd name="connsiteX4" fmla="*/ 832839 w 1044000"/>
              <a:gd name="connsiteY4" fmla="*/ 364736 h 5136594"/>
              <a:gd name="connsiteX5" fmla="*/ 835152 w 1044000"/>
              <a:gd name="connsiteY5" fmla="*/ 364736 h 5136594"/>
              <a:gd name="connsiteX6" fmla="*/ 835152 w 1044000"/>
              <a:gd name="connsiteY6" fmla="*/ 4270853 h 5136594"/>
              <a:gd name="connsiteX7" fmla="*/ 835200 w 1044000"/>
              <a:gd name="connsiteY7" fmla="*/ 4270853 h 5136594"/>
              <a:gd name="connsiteX8" fmla="*/ 1044000 w 1044000"/>
              <a:gd name="connsiteY8" fmla="*/ 5136594 h 5136594"/>
              <a:gd name="connsiteX9" fmla="*/ 0 w 1044000"/>
              <a:gd name="connsiteY9" fmla="*/ 5136594 h 5136594"/>
              <a:gd name="connsiteX10" fmla="*/ 208800 w 1044000"/>
              <a:gd name="connsiteY10" fmla="*/ 4270853 h 5136594"/>
              <a:gd name="connsiteX11" fmla="*/ 211698 w 1044000"/>
              <a:gd name="connsiteY11" fmla="*/ 4270853 h 5136594"/>
              <a:gd name="connsiteX12" fmla="*/ 211698 w 1044000"/>
              <a:gd name="connsiteY12" fmla="*/ 364736 h 5136594"/>
              <a:gd name="connsiteX13" fmla="*/ 214010 w 1044000"/>
              <a:gd name="connsiteY13" fmla="*/ 364736 h 5136594"/>
              <a:gd name="connsiteX14" fmla="*/ 212109 w 1044000"/>
              <a:gd name="connsiteY14" fmla="*/ 351327 h 5136594"/>
              <a:gd name="connsiteX15" fmla="*/ 221589 w 1044000"/>
              <a:gd name="connsiteY15" fmla="*/ 329114 h 5136594"/>
              <a:gd name="connsiteX16" fmla="*/ 489387 w 1044000"/>
              <a:gd name="connsiteY16" fmla="*/ 15577 h 5136594"/>
              <a:gd name="connsiteX17" fmla="*/ 523426 w 1044000"/>
              <a:gd name="connsiteY17" fmla="*/ 0 h 5136594"/>
              <a:gd name="connsiteX0-1" fmla="*/ 629202 w 1149776"/>
              <a:gd name="connsiteY0-2" fmla="*/ 0 h 5136594"/>
              <a:gd name="connsiteX1-3" fmla="*/ 663221 w 1149776"/>
              <a:gd name="connsiteY1-4" fmla="*/ 15552 h 5136594"/>
              <a:gd name="connsiteX2-5" fmla="*/ 931020 w 1149776"/>
              <a:gd name="connsiteY2-6" fmla="*/ 329089 h 5136594"/>
              <a:gd name="connsiteX3-7" fmla="*/ 940511 w 1149776"/>
              <a:gd name="connsiteY3-8" fmla="*/ 351315 h 5136594"/>
              <a:gd name="connsiteX4-9" fmla="*/ 938615 w 1149776"/>
              <a:gd name="connsiteY4-10" fmla="*/ 364736 h 5136594"/>
              <a:gd name="connsiteX5-11" fmla="*/ 940928 w 1149776"/>
              <a:gd name="connsiteY5-12" fmla="*/ 364736 h 5136594"/>
              <a:gd name="connsiteX6-13" fmla="*/ 940928 w 1149776"/>
              <a:gd name="connsiteY6-14" fmla="*/ 4270853 h 5136594"/>
              <a:gd name="connsiteX7-15" fmla="*/ 940976 w 1149776"/>
              <a:gd name="connsiteY7-16" fmla="*/ 4270853 h 5136594"/>
              <a:gd name="connsiteX8-17" fmla="*/ 1149776 w 1149776"/>
              <a:gd name="connsiteY8-18" fmla="*/ 5136594 h 5136594"/>
              <a:gd name="connsiteX9-19" fmla="*/ 0 w 1149776"/>
              <a:gd name="connsiteY9-20" fmla="*/ 5136594 h 5136594"/>
              <a:gd name="connsiteX10-21" fmla="*/ 314576 w 1149776"/>
              <a:gd name="connsiteY10-22" fmla="*/ 4270853 h 5136594"/>
              <a:gd name="connsiteX11-23" fmla="*/ 317474 w 1149776"/>
              <a:gd name="connsiteY11-24" fmla="*/ 4270853 h 5136594"/>
              <a:gd name="connsiteX12-25" fmla="*/ 317474 w 1149776"/>
              <a:gd name="connsiteY12-26" fmla="*/ 364736 h 5136594"/>
              <a:gd name="connsiteX13-27" fmla="*/ 319786 w 1149776"/>
              <a:gd name="connsiteY13-28" fmla="*/ 364736 h 5136594"/>
              <a:gd name="connsiteX14-29" fmla="*/ 317885 w 1149776"/>
              <a:gd name="connsiteY14-30" fmla="*/ 351327 h 5136594"/>
              <a:gd name="connsiteX15-31" fmla="*/ 327365 w 1149776"/>
              <a:gd name="connsiteY15-32" fmla="*/ 329114 h 5136594"/>
              <a:gd name="connsiteX16-33" fmla="*/ 595163 w 1149776"/>
              <a:gd name="connsiteY16-34" fmla="*/ 15577 h 5136594"/>
              <a:gd name="connsiteX17-35" fmla="*/ 629202 w 1149776"/>
              <a:gd name="connsiteY17-36" fmla="*/ 0 h 5136594"/>
              <a:gd name="connsiteX0-37" fmla="*/ 629202 w 1270141"/>
              <a:gd name="connsiteY0-38" fmla="*/ 0 h 5136594"/>
              <a:gd name="connsiteX1-39" fmla="*/ 663221 w 1270141"/>
              <a:gd name="connsiteY1-40" fmla="*/ 15552 h 5136594"/>
              <a:gd name="connsiteX2-41" fmla="*/ 931020 w 1270141"/>
              <a:gd name="connsiteY2-42" fmla="*/ 329089 h 5136594"/>
              <a:gd name="connsiteX3-43" fmla="*/ 940511 w 1270141"/>
              <a:gd name="connsiteY3-44" fmla="*/ 351315 h 5136594"/>
              <a:gd name="connsiteX4-45" fmla="*/ 938615 w 1270141"/>
              <a:gd name="connsiteY4-46" fmla="*/ 364736 h 5136594"/>
              <a:gd name="connsiteX5-47" fmla="*/ 940928 w 1270141"/>
              <a:gd name="connsiteY5-48" fmla="*/ 364736 h 5136594"/>
              <a:gd name="connsiteX6-49" fmla="*/ 940928 w 1270141"/>
              <a:gd name="connsiteY6-50" fmla="*/ 4270853 h 5136594"/>
              <a:gd name="connsiteX7-51" fmla="*/ 940976 w 1270141"/>
              <a:gd name="connsiteY7-52" fmla="*/ 4270853 h 5136594"/>
              <a:gd name="connsiteX8-53" fmla="*/ 1270141 w 1270141"/>
              <a:gd name="connsiteY8-54" fmla="*/ 5136594 h 5136594"/>
              <a:gd name="connsiteX9-55" fmla="*/ 0 w 1270141"/>
              <a:gd name="connsiteY9-56" fmla="*/ 5136594 h 5136594"/>
              <a:gd name="connsiteX10-57" fmla="*/ 314576 w 1270141"/>
              <a:gd name="connsiteY10-58" fmla="*/ 4270853 h 5136594"/>
              <a:gd name="connsiteX11-59" fmla="*/ 317474 w 1270141"/>
              <a:gd name="connsiteY11-60" fmla="*/ 4270853 h 5136594"/>
              <a:gd name="connsiteX12-61" fmla="*/ 317474 w 1270141"/>
              <a:gd name="connsiteY12-62" fmla="*/ 364736 h 5136594"/>
              <a:gd name="connsiteX13-63" fmla="*/ 319786 w 1270141"/>
              <a:gd name="connsiteY13-64" fmla="*/ 364736 h 5136594"/>
              <a:gd name="connsiteX14-65" fmla="*/ 317885 w 1270141"/>
              <a:gd name="connsiteY14-66" fmla="*/ 351327 h 5136594"/>
              <a:gd name="connsiteX15-67" fmla="*/ 327365 w 1270141"/>
              <a:gd name="connsiteY15-68" fmla="*/ 329114 h 5136594"/>
              <a:gd name="connsiteX16-69" fmla="*/ 595163 w 1270141"/>
              <a:gd name="connsiteY16-70" fmla="*/ 15577 h 5136594"/>
              <a:gd name="connsiteX17-71" fmla="*/ 629202 w 1270141"/>
              <a:gd name="connsiteY17-72" fmla="*/ 0 h 51365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1270141" h="5136594">
                <a:moveTo>
                  <a:pt x="629202" y="0"/>
                </a:moveTo>
                <a:cubicBezTo>
                  <a:pt x="642244" y="3"/>
                  <a:pt x="654869" y="5774"/>
                  <a:pt x="663221" y="15552"/>
                </a:cubicBezTo>
                <a:cubicBezTo>
                  <a:pt x="663222" y="15553"/>
                  <a:pt x="931021" y="329089"/>
                  <a:pt x="931020" y="329089"/>
                </a:cubicBezTo>
                <a:cubicBezTo>
                  <a:pt x="936178" y="335128"/>
                  <a:pt x="939416" y="343086"/>
                  <a:pt x="940511" y="351315"/>
                </a:cubicBezTo>
                <a:lnTo>
                  <a:pt x="938615" y="364736"/>
                </a:lnTo>
                <a:lnTo>
                  <a:pt x="940928" y="364736"/>
                </a:lnTo>
                <a:lnTo>
                  <a:pt x="940928" y="4270853"/>
                </a:lnTo>
                <a:lnTo>
                  <a:pt x="940976" y="4270853"/>
                </a:lnTo>
                <a:lnTo>
                  <a:pt x="1270141" y="5136594"/>
                </a:lnTo>
                <a:lnTo>
                  <a:pt x="0" y="5136594"/>
                </a:lnTo>
                <a:lnTo>
                  <a:pt x="314576" y="4270853"/>
                </a:lnTo>
                <a:lnTo>
                  <a:pt x="317474" y="4270853"/>
                </a:lnTo>
                <a:lnTo>
                  <a:pt x="317474" y="364736"/>
                </a:lnTo>
                <a:lnTo>
                  <a:pt x="319786" y="364736"/>
                </a:lnTo>
                <a:lnTo>
                  <a:pt x="317885" y="351327"/>
                </a:lnTo>
                <a:cubicBezTo>
                  <a:pt x="318974" y="343105"/>
                  <a:pt x="322207" y="335154"/>
                  <a:pt x="327365" y="329114"/>
                </a:cubicBezTo>
                <a:cubicBezTo>
                  <a:pt x="327366" y="329116"/>
                  <a:pt x="595164" y="15579"/>
                  <a:pt x="595163" y="15577"/>
                </a:cubicBezTo>
                <a:cubicBezTo>
                  <a:pt x="603516" y="5800"/>
                  <a:pt x="616162" y="1"/>
                  <a:pt x="629202" y="0"/>
                </a:cubicBezTo>
                <a:close/>
              </a:path>
            </a:pathLst>
          </a:custGeom>
          <a:solidFill>
            <a:schemeClr val="accent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7" name="任意多边形: 形状 36"/>
          <p:cNvSpPr/>
          <p:nvPr>
            <p:custDataLst>
              <p:tags r:id="rId6"/>
            </p:custDataLst>
          </p:nvPr>
        </p:nvSpPr>
        <p:spPr>
          <a:xfrm>
            <a:off x="3297275" y="3950919"/>
            <a:ext cx="1853005" cy="2909688"/>
          </a:xfrm>
          <a:custGeom>
            <a:avLst/>
            <a:gdLst>
              <a:gd name="connsiteX0" fmla="*/ 1494549 w 1810870"/>
              <a:gd name="connsiteY0" fmla="*/ 0 h 3088613"/>
              <a:gd name="connsiteX1" fmla="*/ 1528568 w 1810870"/>
              <a:gd name="connsiteY1" fmla="*/ 15551 h 3088613"/>
              <a:gd name="connsiteX2" fmla="*/ 1796367 w 1810870"/>
              <a:gd name="connsiteY2" fmla="*/ 329088 h 3088613"/>
              <a:gd name="connsiteX3" fmla="*/ 1805858 w 1810870"/>
              <a:gd name="connsiteY3" fmla="*/ 351315 h 3088613"/>
              <a:gd name="connsiteX4" fmla="*/ 1803912 w 1810870"/>
              <a:gd name="connsiteY4" fmla="*/ 365091 h 3088613"/>
              <a:gd name="connsiteX5" fmla="*/ 1806274 w 1810870"/>
              <a:gd name="connsiteY5" fmla="*/ 365091 h 3088613"/>
              <a:gd name="connsiteX6" fmla="*/ 1806274 w 1810870"/>
              <a:gd name="connsiteY6" fmla="*/ 2223858 h 3088613"/>
              <a:gd name="connsiteX7" fmla="*/ 1810870 w 1810870"/>
              <a:gd name="connsiteY7" fmla="*/ 2223858 h 3088613"/>
              <a:gd name="connsiteX8" fmla="*/ 1006819 w 1810870"/>
              <a:gd name="connsiteY8" fmla="*/ 3087957 h 3088613"/>
              <a:gd name="connsiteX9" fmla="*/ 0 w 1810870"/>
              <a:gd name="connsiteY9" fmla="*/ 3088613 h 3088613"/>
              <a:gd name="connsiteX10" fmla="*/ 1182428 w 1810870"/>
              <a:gd name="connsiteY10" fmla="*/ 2223858 h 3088613"/>
              <a:gd name="connsiteX11" fmla="*/ 1182820 w 1810870"/>
              <a:gd name="connsiteY11" fmla="*/ 2223858 h 3088613"/>
              <a:gd name="connsiteX12" fmla="*/ 1182820 w 1810870"/>
              <a:gd name="connsiteY12" fmla="*/ 365091 h 3088613"/>
              <a:gd name="connsiteX13" fmla="*/ 1185183 w 1810870"/>
              <a:gd name="connsiteY13" fmla="*/ 365091 h 3088613"/>
              <a:gd name="connsiteX14" fmla="*/ 1183232 w 1810870"/>
              <a:gd name="connsiteY14" fmla="*/ 351327 h 3088613"/>
              <a:gd name="connsiteX15" fmla="*/ 1192712 w 1810870"/>
              <a:gd name="connsiteY15" fmla="*/ 329114 h 3088613"/>
              <a:gd name="connsiteX16" fmla="*/ 1460510 w 1810870"/>
              <a:gd name="connsiteY16" fmla="*/ 15577 h 3088613"/>
              <a:gd name="connsiteX17" fmla="*/ 1494549 w 1810870"/>
              <a:gd name="connsiteY17" fmla="*/ 0 h 30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10870" h="3088613">
                <a:moveTo>
                  <a:pt x="1494549" y="0"/>
                </a:moveTo>
                <a:cubicBezTo>
                  <a:pt x="1507591" y="2"/>
                  <a:pt x="1520216" y="5774"/>
                  <a:pt x="1528568" y="15551"/>
                </a:cubicBezTo>
                <a:cubicBezTo>
                  <a:pt x="1528569" y="15552"/>
                  <a:pt x="1796368" y="329089"/>
                  <a:pt x="1796367" y="329088"/>
                </a:cubicBezTo>
                <a:cubicBezTo>
                  <a:pt x="1801525" y="335128"/>
                  <a:pt x="1804763" y="343086"/>
                  <a:pt x="1805858" y="351315"/>
                </a:cubicBezTo>
                <a:lnTo>
                  <a:pt x="1803912" y="365091"/>
                </a:lnTo>
                <a:lnTo>
                  <a:pt x="1806274" y="365091"/>
                </a:lnTo>
                <a:lnTo>
                  <a:pt x="1806274" y="2223858"/>
                </a:lnTo>
                <a:lnTo>
                  <a:pt x="1810870" y="2223858"/>
                </a:lnTo>
                <a:lnTo>
                  <a:pt x="1006819" y="3087957"/>
                </a:lnTo>
                <a:lnTo>
                  <a:pt x="0" y="3088613"/>
                </a:lnTo>
                <a:lnTo>
                  <a:pt x="1182428" y="2223858"/>
                </a:lnTo>
                <a:lnTo>
                  <a:pt x="1182820" y="2223858"/>
                </a:lnTo>
                <a:lnTo>
                  <a:pt x="1182820" y="365091"/>
                </a:lnTo>
                <a:lnTo>
                  <a:pt x="1185183" y="365091"/>
                </a:lnTo>
                <a:lnTo>
                  <a:pt x="1183232" y="351327"/>
                </a:lnTo>
                <a:cubicBezTo>
                  <a:pt x="1184321" y="343105"/>
                  <a:pt x="1187554" y="335154"/>
                  <a:pt x="1192712" y="329114"/>
                </a:cubicBezTo>
                <a:cubicBezTo>
                  <a:pt x="1192713" y="329116"/>
                  <a:pt x="1460511" y="15579"/>
                  <a:pt x="1460510" y="15577"/>
                </a:cubicBezTo>
                <a:cubicBezTo>
                  <a:pt x="1468863" y="5800"/>
                  <a:pt x="1481509" y="1"/>
                  <a:pt x="1494549" y="0"/>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8" name="任意多边形: 形状 131"/>
          <p:cNvSpPr/>
          <p:nvPr>
            <p:custDataLst>
              <p:tags r:id="rId7"/>
            </p:custDataLst>
          </p:nvPr>
        </p:nvSpPr>
        <p:spPr>
          <a:xfrm>
            <a:off x="5949778" y="6316390"/>
            <a:ext cx="263296" cy="276821"/>
          </a:xfrm>
          <a:custGeom>
            <a:avLst/>
            <a:gdLst>
              <a:gd name="connsiteX0" fmla="*/ 27426 w 263285"/>
              <a:gd name="connsiteY0" fmla="*/ 254870 h 276810"/>
              <a:gd name="connsiteX1" fmla="*/ 235860 w 263285"/>
              <a:gd name="connsiteY1" fmla="*/ 254870 h 276810"/>
              <a:gd name="connsiteX2" fmla="*/ 246830 w 263285"/>
              <a:gd name="connsiteY2" fmla="*/ 265840 h 276810"/>
              <a:gd name="connsiteX3" fmla="*/ 235860 w 263285"/>
              <a:gd name="connsiteY3" fmla="*/ 276810 h 276810"/>
              <a:gd name="connsiteX4" fmla="*/ 27426 w 263285"/>
              <a:gd name="connsiteY4" fmla="*/ 276810 h 276810"/>
              <a:gd name="connsiteX5" fmla="*/ 16455 w 263285"/>
              <a:gd name="connsiteY5" fmla="*/ 265840 h 276810"/>
              <a:gd name="connsiteX6" fmla="*/ 27426 w 263285"/>
              <a:gd name="connsiteY6" fmla="*/ 254870 h 276810"/>
              <a:gd name="connsiteX7" fmla="*/ 21941 w 263285"/>
              <a:gd name="connsiteY7" fmla="*/ 170039 h 276810"/>
              <a:gd name="connsiteX8" fmla="*/ 21941 w 263285"/>
              <a:gd name="connsiteY8" fmla="*/ 216662 h 276810"/>
              <a:gd name="connsiteX9" fmla="*/ 241345 w 263285"/>
              <a:gd name="connsiteY9" fmla="*/ 216662 h 276810"/>
              <a:gd name="connsiteX10" fmla="*/ 241345 w 263285"/>
              <a:gd name="connsiteY10" fmla="*/ 170039 h 276810"/>
              <a:gd name="connsiteX11" fmla="*/ 131643 w 263285"/>
              <a:gd name="connsiteY11" fmla="*/ 21941 h 276810"/>
              <a:gd name="connsiteX12" fmla="*/ 85020 w 263285"/>
              <a:gd name="connsiteY12" fmla="*/ 68564 h 276810"/>
              <a:gd name="connsiteX13" fmla="*/ 99908 w 263285"/>
              <a:gd name="connsiteY13" fmla="*/ 102774 h 276810"/>
              <a:gd name="connsiteX14" fmla="*/ 116926 w 263285"/>
              <a:gd name="connsiteY14" fmla="*/ 136666 h 276810"/>
              <a:gd name="connsiteX15" fmla="*/ 115318 w 263285"/>
              <a:gd name="connsiteY15" fmla="*/ 148099 h 276810"/>
              <a:gd name="connsiteX16" fmla="*/ 147968 w 263285"/>
              <a:gd name="connsiteY16" fmla="*/ 148099 h 276810"/>
              <a:gd name="connsiteX17" fmla="*/ 146360 w 263285"/>
              <a:gd name="connsiteY17" fmla="*/ 136666 h 276810"/>
              <a:gd name="connsiteX18" fmla="*/ 163378 w 263285"/>
              <a:gd name="connsiteY18" fmla="*/ 102774 h 276810"/>
              <a:gd name="connsiteX19" fmla="*/ 178266 w 263285"/>
              <a:gd name="connsiteY19" fmla="*/ 68564 h 276810"/>
              <a:gd name="connsiteX20" fmla="*/ 131643 w 263285"/>
              <a:gd name="connsiteY20" fmla="*/ 21941 h 276810"/>
              <a:gd name="connsiteX21" fmla="*/ 131643 w 263285"/>
              <a:gd name="connsiteY21" fmla="*/ 0 h 276810"/>
              <a:gd name="connsiteX22" fmla="*/ 200207 w 263285"/>
              <a:gd name="connsiteY22" fmla="*/ 68564 h 276810"/>
              <a:gd name="connsiteX23" fmla="*/ 194406 w 263285"/>
              <a:gd name="connsiteY23" fmla="*/ 97214 h 276810"/>
              <a:gd name="connsiteX24" fmla="*/ 176700 w 263285"/>
              <a:gd name="connsiteY24" fmla="*/ 120210 h 276810"/>
              <a:gd name="connsiteX25" fmla="*/ 168301 w 263285"/>
              <a:gd name="connsiteY25" fmla="*/ 136569 h 276810"/>
              <a:gd name="connsiteX26" fmla="*/ 171808 w 263285"/>
              <a:gd name="connsiteY26" fmla="*/ 148099 h 276810"/>
              <a:gd name="connsiteX27" fmla="*/ 252315 w 263285"/>
              <a:gd name="connsiteY27" fmla="*/ 148099 h 276810"/>
              <a:gd name="connsiteX28" fmla="*/ 263285 w 263285"/>
              <a:gd name="connsiteY28" fmla="*/ 159069 h 276810"/>
              <a:gd name="connsiteX29" fmla="*/ 263285 w 263285"/>
              <a:gd name="connsiteY29" fmla="*/ 227632 h 276810"/>
              <a:gd name="connsiteX30" fmla="*/ 252315 w 263285"/>
              <a:gd name="connsiteY30" fmla="*/ 238603 h 276810"/>
              <a:gd name="connsiteX31" fmla="*/ 10970 w 263285"/>
              <a:gd name="connsiteY31" fmla="*/ 238603 h 276810"/>
              <a:gd name="connsiteX32" fmla="*/ 0 w 263285"/>
              <a:gd name="connsiteY32" fmla="*/ 227632 h 276810"/>
              <a:gd name="connsiteX33" fmla="*/ 0 w 263285"/>
              <a:gd name="connsiteY33" fmla="*/ 159069 h 276810"/>
              <a:gd name="connsiteX34" fmla="*/ 10970 w 263285"/>
              <a:gd name="connsiteY34" fmla="*/ 148099 h 276810"/>
              <a:gd name="connsiteX35" fmla="*/ 91479 w 263285"/>
              <a:gd name="connsiteY35" fmla="*/ 148099 h 276810"/>
              <a:gd name="connsiteX36" fmla="*/ 94985 w 263285"/>
              <a:gd name="connsiteY36" fmla="*/ 136569 h 276810"/>
              <a:gd name="connsiteX37" fmla="*/ 86587 w 263285"/>
              <a:gd name="connsiteY37" fmla="*/ 120210 h 276810"/>
              <a:gd name="connsiteX38" fmla="*/ 68880 w 263285"/>
              <a:gd name="connsiteY38" fmla="*/ 97214 h 276810"/>
              <a:gd name="connsiteX39" fmla="*/ 63080 w 263285"/>
              <a:gd name="connsiteY39" fmla="*/ 68564 h 276810"/>
              <a:gd name="connsiteX40" fmla="*/ 131643 w 263285"/>
              <a:gd name="connsiteY40" fmla="*/ 0 h 27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63285" h="276810">
                <a:moveTo>
                  <a:pt x="27426" y="254870"/>
                </a:moveTo>
                <a:lnTo>
                  <a:pt x="235860" y="254870"/>
                </a:lnTo>
                <a:cubicBezTo>
                  <a:pt x="241919" y="254870"/>
                  <a:pt x="246830" y="259782"/>
                  <a:pt x="246830" y="265840"/>
                </a:cubicBezTo>
                <a:cubicBezTo>
                  <a:pt x="246830" y="271899"/>
                  <a:pt x="241919" y="276810"/>
                  <a:pt x="235860" y="276810"/>
                </a:cubicBezTo>
                <a:lnTo>
                  <a:pt x="27426" y="276810"/>
                </a:lnTo>
                <a:cubicBezTo>
                  <a:pt x="21367" y="276810"/>
                  <a:pt x="16455" y="271899"/>
                  <a:pt x="16455" y="265840"/>
                </a:cubicBezTo>
                <a:cubicBezTo>
                  <a:pt x="16455" y="259782"/>
                  <a:pt x="21367" y="254870"/>
                  <a:pt x="27426" y="254870"/>
                </a:cubicBezTo>
                <a:close/>
                <a:moveTo>
                  <a:pt x="21941" y="170039"/>
                </a:moveTo>
                <a:lnTo>
                  <a:pt x="21941" y="216662"/>
                </a:lnTo>
                <a:lnTo>
                  <a:pt x="241345" y="216662"/>
                </a:lnTo>
                <a:lnTo>
                  <a:pt x="241345" y="170039"/>
                </a:lnTo>
                <a:close/>
                <a:moveTo>
                  <a:pt x="131643" y="21941"/>
                </a:moveTo>
                <a:cubicBezTo>
                  <a:pt x="105932" y="21941"/>
                  <a:pt x="85020" y="42853"/>
                  <a:pt x="85020" y="68564"/>
                </a:cubicBezTo>
                <a:cubicBezTo>
                  <a:pt x="85020" y="82867"/>
                  <a:pt x="90584" y="95647"/>
                  <a:pt x="99908" y="102774"/>
                </a:cubicBezTo>
                <a:cubicBezTo>
                  <a:pt x="110940" y="111204"/>
                  <a:pt x="116984" y="123240"/>
                  <a:pt x="116926" y="136666"/>
                </a:cubicBezTo>
                <a:cubicBezTo>
                  <a:pt x="116903" y="140531"/>
                  <a:pt x="116362" y="144376"/>
                  <a:pt x="115318" y="148099"/>
                </a:cubicBezTo>
                <a:lnTo>
                  <a:pt x="147968" y="148099"/>
                </a:lnTo>
                <a:cubicBezTo>
                  <a:pt x="146924" y="144376"/>
                  <a:pt x="146384" y="140531"/>
                  <a:pt x="146360" y="136666"/>
                </a:cubicBezTo>
                <a:cubicBezTo>
                  <a:pt x="146302" y="123240"/>
                  <a:pt x="152346" y="111204"/>
                  <a:pt x="163378" y="102774"/>
                </a:cubicBezTo>
                <a:cubicBezTo>
                  <a:pt x="172702" y="95647"/>
                  <a:pt x="178266" y="82867"/>
                  <a:pt x="178266" y="68564"/>
                </a:cubicBezTo>
                <a:cubicBezTo>
                  <a:pt x="178266" y="42853"/>
                  <a:pt x="157354" y="21941"/>
                  <a:pt x="131643" y="21941"/>
                </a:cubicBezTo>
                <a:close/>
                <a:moveTo>
                  <a:pt x="131643" y="0"/>
                </a:moveTo>
                <a:cubicBezTo>
                  <a:pt x="169449" y="0"/>
                  <a:pt x="200207" y="30758"/>
                  <a:pt x="200207" y="68564"/>
                </a:cubicBezTo>
                <a:cubicBezTo>
                  <a:pt x="200207" y="78606"/>
                  <a:pt x="198201" y="88513"/>
                  <a:pt x="194406" y="97214"/>
                </a:cubicBezTo>
                <a:cubicBezTo>
                  <a:pt x="190351" y="106497"/>
                  <a:pt x="184242" y="114461"/>
                  <a:pt x="176700" y="120210"/>
                </a:cubicBezTo>
                <a:cubicBezTo>
                  <a:pt x="169723" y="125541"/>
                  <a:pt x="168301" y="132048"/>
                  <a:pt x="168301" y="136569"/>
                </a:cubicBezTo>
                <a:cubicBezTo>
                  <a:pt x="168321" y="141242"/>
                  <a:pt x="169878" y="145418"/>
                  <a:pt x="171808" y="148099"/>
                </a:cubicBezTo>
                <a:lnTo>
                  <a:pt x="252315" y="148099"/>
                </a:lnTo>
                <a:cubicBezTo>
                  <a:pt x="258374" y="148099"/>
                  <a:pt x="263285" y="153010"/>
                  <a:pt x="263285" y="159069"/>
                </a:cubicBezTo>
                <a:lnTo>
                  <a:pt x="263285" y="227632"/>
                </a:lnTo>
                <a:cubicBezTo>
                  <a:pt x="263285" y="233691"/>
                  <a:pt x="258374" y="238603"/>
                  <a:pt x="252315" y="238603"/>
                </a:cubicBezTo>
                <a:lnTo>
                  <a:pt x="10970" y="238603"/>
                </a:lnTo>
                <a:cubicBezTo>
                  <a:pt x="4912" y="238603"/>
                  <a:pt x="0" y="233691"/>
                  <a:pt x="0" y="227632"/>
                </a:cubicBezTo>
                <a:lnTo>
                  <a:pt x="0" y="159069"/>
                </a:lnTo>
                <a:cubicBezTo>
                  <a:pt x="0" y="153010"/>
                  <a:pt x="4912" y="148099"/>
                  <a:pt x="10970" y="148099"/>
                </a:cubicBezTo>
                <a:lnTo>
                  <a:pt x="91479" y="148099"/>
                </a:lnTo>
                <a:cubicBezTo>
                  <a:pt x="93408" y="145418"/>
                  <a:pt x="94962" y="141242"/>
                  <a:pt x="94985" y="136569"/>
                </a:cubicBezTo>
                <a:cubicBezTo>
                  <a:pt x="95003" y="132048"/>
                  <a:pt x="93563" y="125541"/>
                  <a:pt x="86587" y="120210"/>
                </a:cubicBezTo>
                <a:cubicBezTo>
                  <a:pt x="79058" y="114461"/>
                  <a:pt x="72935" y="106507"/>
                  <a:pt x="68880" y="97214"/>
                </a:cubicBezTo>
                <a:cubicBezTo>
                  <a:pt x="65085" y="88513"/>
                  <a:pt x="63080" y="78606"/>
                  <a:pt x="63080" y="68564"/>
                </a:cubicBezTo>
                <a:cubicBezTo>
                  <a:pt x="63080" y="30758"/>
                  <a:pt x="93837" y="0"/>
                  <a:pt x="131643" y="0"/>
                </a:cubicBezTo>
                <a:close/>
              </a:path>
            </a:pathLst>
          </a:custGeom>
          <a:solidFill>
            <a:schemeClr val="lt1">
              <a:lumMod val="100000"/>
            </a:schemeClr>
          </a:solidFill>
          <a:ln w="530" cap="flat">
            <a:noFill/>
            <a:prstDash val="solid"/>
            <a:miter/>
          </a:ln>
        </p:spPr>
        <p:txBody>
          <a:bodyPr wrap="square" rtlCol="0" anchor="ctr">
            <a:noAutofit/>
          </a:bodyPr>
          <a:p>
            <a:endParaRPr lang="zh-CN" altLang="en-US"/>
          </a:p>
        </p:txBody>
      </p:sp>
      <p:sp>
        <p:nvSpPr>
          <p:cNvPr id="9" name="任意多边形: 形状 129"/>
          <p:cNvSpPr/>
          <p:nvPr>
            <p:custDataLst>
              <p:tags r:id="rId8"/>
            </p:custDataLst>
          </p:nvPr>
        </p:nvSpPr>
        <p:spPr>
          <a:xfrm>
            <a:off x="7753251" y="6344966"/>
            <a:ext cx="277009" cy="220129"/>
          </a:xfrm>
          <a:custGeom>
            <a:avLst/>
            <a:gdLst>
              <a:gd name="connsiteX0" fmla="*/ 163195 w 276998"/>
              <a:gd name="connsiteY0" fmla="*/ 61880 h 220120"/>
              <a:gd name="connsiteX1" fmla="*/ 173088 w 276998"/>
              <a:gd name="connsiteY1" fmla="*/ 71773 h 220120"/>
              <a:gd name="connsiteX2" fmla="*/ 173088 w 276998"/>
              <a:gd name="connsiteY2" fmla="*/ 81665 h 220120"/>
              <a:gd name="connsiteX3" fmla="*/ 163195 w 276998"/>
              <a:gd name="connsiteY3" fmla="*/ 91558 h 220120"/>
              <a:gd name="connsiteX4" fmla="*/ 153302 w 276998"/>
              <a:gd name="connsiteY4" fmla="*/ 81665 h 220120"/>
              <a:gd name="connsiteX5" fmla="*/ 153302 w 276998"/>
              <a:gd name="connsiteY5" fmla="*/ 71773 h 220120"/>
              <a:gd name="connsiteX6" fmla="*/ 163195 w 276998"/>
              <a:gd name="connsiteY6" fmla="*/ 61880 h 220120"/>
              <a:gd name="connsiteX7" fmla="*/ 113805 w 276998"/>
              <a:gd name="connsiteY7" fmla="*/ 61880 h 220120"/>
              <a:gd name="connsiteX8" fmla="*/ 123697 w 276998"/>
              <a:gd name="connsiteY8" fmla="*/ 71773 h 220120"/>
              <a:gd name="connsiteX9" fmla="*/ 123697 w 276998"/>
              <a:gd name="connsiteY9" fmla="*/ 81665 h 220120"/>
              <a:gd name="connsiteX10" fmla="*/ 113805 w 276998"/>
              <a:gd name="connsiteY10" fmla="*/ 91558 h 220120"/>
              <a:gd name="connsiteX11" fmla="*/ 103911 w 276998"/>
              <a:gd name="connsiteY11" fmla="*/ 81665 h 220120"/>
              <a:gd name="connsiteX12" fmla="*/ 103911 w 276998"/>
              <a:gd name="connsiteY12" fmla="*/ 71773 h 220120"/>
              <a:gd name="connsiteX13" fmla="*/ 113805 w 276998"/>
              <a:gd name="connsiteY13" fmla="*/ 61880 h 220120"/>
              <a:gd name="connsiteX14" fmla="*/ 64414 w 276998"/>
              <a:gd name="connsiteY14" fmla="*/ 61880 h 220120"/>
              <a:gd name="connsiteX15" fmla="*/ 74306 w 276998"/>
              <a:gd name="connsiteY15" fmla="*/ 71773 h 220120"/>
              <a:gd name="connsiteX16" fmla="*/ 74306 w 276998"/>
              <a:gd name="connsiteY16" fmla="*/ 81665 h 220120"/>
              <a:gd name="connsiteX17" fmla="*/ 64414 w 276998"/>
              <a:gd name="connsiteY17" fmla="*/ 91558 h 220120"/>
              <a:gd name="connsiteX18" fmla="*/ 54521 w 276998"/>
              <a:gd name="connsiteY18" fmla="*/ 81665 h 220120"/>
              <a:gd name="connsiteX19" fmla="*/ 54521 w 276998"/>
              <a:gd name="connsiteY19" fmla="*/ 71773 h 220120"/>
              <a:gd name="connsiteX20" fmla="*/ 64414 w 276998"/>
              <a:gd name="connsiteY20" fmla="*/ 61880 h 220120"/>
              <a:gd name="connsiteX21" fmla="*/ 230008 w 276998"/>
              <a:gd name="connsiteY21" fmla="*/ 51937 h 220120"/>
              <a:gd name="connsiteX22" fmla="*/ 230008 w 276998"/>
              <a:gd name="connsiteY22" fmla="*/ 140972 h 220120"/>
              <a:gd name="connsiteX23" fmla="*/ 220114 w 276998"/>
              <a:gd name="connsiteY23" fmla="*/ 150865 h 220120"/>
              <a:gd name="connsiteX24" fmla="*/ 79143 w 276998"/>
              <a:gd name="connsiteY24" fmla="*/ 150865 h 220120"/>
              <a:gd name="connsiteX25" fmla="*/ 79143 w 276998"/>
              <a:gd name="connsiteY25" fmla="*/ 170650 h 220120"/>
              <a:gd name="connsiteX26" fmla="*/ 230008 w 276998"/>
              <a:gd name="connsiteY26" fmla="*/ 170650 h 220120"/>
              <a:gd name="connsiteX27" fmla="*/ 236190 w 276998"/>
              <a:gd name="connsiteY27" fmla="*/ 172814 h 220120"/>
              <a:gd name="connsiteX28" fmla="*/ 257213 w 276998"/>
              <a:gd name="connsiteY28" fmla="*/ 189638 h 220120"/>
              <a:gd name="connsiteX29" fmla="*/ 257213 w 276998"/>
              <a:gd name="connsiteY29" fmla="*/ 51937 h 220120"/>
              <a:gd name="connsiteX30" fmla="*/ 19786 w 276998"/>
              <a:gd name="connsiteY30" fmla="*/ 19786 h 220120"/>
              <a:gd name="connsiteX31" fmla="*/ 19786 w 276998"/>
              <a:gd name="connsiteY31" fmla="*/ 154188 h 220120"/>
              <a:gd name="connsiteX32" fmla="*/ 39996 w 276998"/>
              <a:gd name="connsiteY32" fmla="*/ 133976 h 220120"/>
              <a:gd name="connsiteX33" fmla="*/ 46992 w 276998"/>
              <a:gd name="connsiteY33" fmla="*/ 131079 h 220120"/>
              <a:gd name="connsiteX34" fmla="*/ 210222 w 276998"/>
              <a:gd name="connsiteY34" fmla="*/ 131079 h 220120"/>
              <a:gd name="connsiteX35" fmla="*/ 210222 w 276998"/>
              <a:gd name="connsiteY35" fmla="*/ 19786 h 220120"/>
              <a:gd name="connsiteX36" fmla="*/ 9893 w 276998"/>
              <a:gd name="connsiteY36" fmla="*/ 0 h 220120"/>
              <a:gd name="connsiteX37" fmla="*/ 220114 w 276998"/>
              <a:gd name="connsiteY37" fmla="*/ 0 h 220120"/>
              <a:gd name="connsiteX38" fmla="*/ 230008 w 276998"/>
              <a:gd name="connsiteY38" fmla="*/ 9893 h 220120"/>
              <a:gd name="connsiteX39" fmla="*/ 230008 w 276998"/>
              <a:gd name="connsiteY39" fmla="*/ 32152 h 220120"/>
              <a:gd name="connsiteX40" fmla="*/ 267105 w 276998"/>
              <a:gd name="connsiteY40" fmla="*/ 32152 h 220120"/>
              <a:gd name="connsiteX41" fmla="*/ 276998 w 276998"/>
              <a:gd name="connsiteY41" fmla="*/ 42044 h 220120"/>
              <a:gd name="connsiteX42" fmla="*/ 276998 w 276998"/>
              <a:gd name="connsiteY42" fmla="*/ 210221 h 220120"/>
              <a:gd name="connsiteX43" fmla="*/ 271391 w 276998"/>
              <a:gd name="connsiteY43" fmla="*/ 219143 h 220120"/>
              <a:gd name="connsiteX44" fmla="*/ 260923 w 276998"/>
              <a:gd name="connsiteY44" fmla="*/ 217950 h 220120"/>
              <a:gd name="connsiteX45" fmla="*/ 226536 w 276998"/>
              <a:gd name="connsiteY45" fmla="*/ 190436 h 220120"/>
              <a:gd name="connsiteX46" fmla="*/ 69250 w 276998"/>
              <a:gd name="connsiteY46" fmla="*/ 190436 h 220120"/>
              <a:gd name="connsiteX47" fmla="*/ 59357 w 276998"/>
              <a:gd name="connsiteY47" fmla="*/ 180543 h 220120"/>
              <a:gd name="connsiteX48" fmla="*/ 59357 w 276998"/>
              <a:gd name="connsiteY48" fmla="*/ 150865 h 220120"/>
              <a:gd name="connsiteX49" fmla="*/ 51088 w 276998"/>
              <a:gd name="connsiteY49" fmla="*/ 150865 h 220120"/>
              <a:gd name="connsiteX50" fmla="*/ 16890 w 276998"/>
              <a:gd name="connsiteY50" fmla="*/ 185066 h 220120"/>
              <a:gd name="connsiteX51" fmla="*/ 6108 w 276998"/>
              <a:gd name="connsiteY51" fmla="*/ 187211 h 220120"/>
              <a:gd name="connsiteX52" fmla="*/ 0 w 276998"/>
              <a:gd name="connsiteY52" fmla="*/ 178070 h 220120"/>
              <a:gd name="connsiteX53" fmla="*/ 0 w 276998"/>
              <a:gd name="connsiteY53" fmla="*/ 9893 h 220120"/>
              <a:gd name="connsiteX54" fmla="*/ 9893 w 276998"/>
              <a:gd name="connsiteY54" fmla="*/ 0 h 220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76998" h="220120">
                <a:moveTo>
                  <a:pt x="163195" y="61880"/>
                </a:moveTo>
                <a:cubicBezTo>
                  <a:pt x="168659" y="61880"/>
                  <a:pt x="173088" y="66309"/>
                  <a:pt x="173088" y="71773"/>
                </a:cubicBezTo>
                <a:lnTo>
                  <a:pt x="173088" y="81665"/>
                </a:lnTo>
                <a:cubicBezTo>
                  <a:pt x="173088" y="87129"/>
                  <a:pt x="168659" y="91558"/>
                  <a:pt x="163195" y="91558"/>
                </a:cubicBezTo>
                <a:cubicBezTo>
                  <a:pt x="157731" y="91558"/>
                  <a:pt x="153302" y="87129"/>
                  <a:pt x="153302" y="81665"/>
                </a:cubicBezTo>
                <a:lnTo>
                  <a:pt x="153302" y="71773"/>
                </a:lnTo>
                <a:cubicBezTo>
                  <a:pt x="153302" y="66309"/>
                  <a:pt x="157731" y="61880"/>
                  <a:pt x="163195" y="61880"/>
                </a:cubicBezTo>
                <a:close/>
                <a:moveTo>
                  <a:pt x="113805" y="61880"/>
                </a:moveTo>
                <a:cubicBezTo>
                  <a:pt x="119268" y="61880"/>
                  <a:pt x="123697" y="66309"/>
                  <a:pt x="123697" y="71773"/>
                </a:cubicBezTo>
                <a:lnTo>
                  <a:pt x="123697" y="81665"/>
                </a:lnTo>
                <a:cubicBezTo>
                  <a:pt x="123697" y="87129"/>
                  <a:pt x="119268" y="91558"/>
                  <a:pt x="113805" y="91558"/>
                </a:cubicBezTo>
                <a:cubicBezTo>
                  <a:pt x="108341" y="91558"/>
                  <a:pt x="103911" y="87129"/>
                  <a:pt x="103911" y="81665"/>
                </a:cubicBezTo>
                <a:lnTo>
                  <a:pt x="103911" y="71773"/>
                </a:lnTo>
                <a:cubicBezTo>
                  <a:pt x="103911" y="66309"/>
                  <a:pt x="108341" y="61880"/>
                  <a:pt x="113805" y="61880"/>
                </a:cubicBezTo>
                <a:close/>
                <a:moveTo>
                  <a:pt x="64414" y="61880"/>
                </a:moveTo>
                <a:cubicBezTo>
                  <a:pt x="69877" y="61880"/>
                  <a:pt x="74306" y="66309"/>
                  <a:pt x="74306" y="71773"/>
                </a:cubicBezTo>
                <a:lnTo>
                  <a:pt x="74306" y="81665"/>
                </a:lnTo>
                <a:cubicBezTo>
                  <a:pt x="74306" y="87129"/>
                  <a:pt x="69877" y="91558"/>
                  <a:pt x="64414" y="91558"/>
                </a:cubicBezTo>
                <a:cubicBezTo>
                  <a:pt x="58950" y="91558"/>
                  <a:pt x="54521" y="87129"/>
                  <a:pt x="54521" y="81665"/>
                </a:cubicBezTo>
                <a:lnTo>
                  <a:pt x="54521" y="71773"/>
                </a:lnTo>
                <a:cubicBezTo>
                  <a:pt x="54521" y="66309"/>
                  <a:pt x="58950" y="61880"/>
                  <a:pt x="64414" y="61880"/>
                </a:cubicBezTo>
                <a:close/>
                <a:moveTo>
                  <a:pt x="230008" y="51937"/>
                </a:moveTo>
                <a:lnTo>
                  <a:pt x="230008" y="140972"/>
                </a:lnTo>
                <a:cubicBezTo>
                  <a:pt x="230008" y="146436"/>
                  <a:pt x="225578" y="150865"/>
                  <a:pt x="220114" y="150865"/>
                </a:cubicBezTo>
                <a:lnTo>
                  <a:pt x="79143" y="150865"/>
                </a:lnTo>
                <a:lnTo>
                  <a:pt x="79143" y="170650"/>
                </a:lnTo>
                <a:lnTo>
                  <a:pt x="230008" y="170650"/>
                </a:lnTo>
                <a:cubicBezTo>
                  <a:pt x="232255" y="170648"/>
                  <a:pt x="234435" y="171412"/>
                  <a:pt x="236190" y="172814"/>
                </a:cubicBezTo>
                <a:lnTo>
                  <a:pt x="257213" y="189638"/>
                </a:lnTo>
                <a:lnTo>
                  <a:pt x="257213" y="51937"/>
                </a:lnTo>
                <a:close/>
                <a:moveTo>
                  <a:pt x="19786" y="19786"/>
                </a:moveTo>
                <a:lnTo>
                  <a:pt x="19786" y="154188"/>
                </a:lnTo>
                <a:lnTo>
                  <a:pt x="39996" y="133976"/>
                </a:lnTo>
                <a:cubicBezTo>
                  <a:pt x="41851" y="132120"/>
                  <a:pt x="44368" y="131079"/>
                  <a:pt x="46992" y="131079"/>
                </a:cubicBezTo>
                <a:lnTo>
                  <a:pt x="210222" y="131079"/>
                </a:lnTo>
                <a:lnTo>
                  <a:pt x="210222" y="19786"/>
                </a:lnTo>
                <a:close/>
                <a:moveTo>
                  <a:pt x="9893" y="0"/>
                </a:moveTo>
                <a:lnTo>
                  <a:pt x="220114" y="0"/>
                </a:lnTo>
                <a:cubicBezTo>
                  <a:pt x="225578" y="0"/>
                  <a:pt x="230008" y="4429"/>
                  <a:pt x="230008" y="9893"/>
                </a:cubicBezTo>
                <a:lnTo>
                  <a:pt x="230008" y="32152"/>
                </a:lnTo>
                <a:lnTo>
                  <a:pt x="267105" y="32152"/>
                </a:lnTo>
                <a:cubicBezTo>
                  <a:pt x="272569" y="32152"/>
                  <a:pt x="276998" y="36581"/>
                  <a:pt x="276998" y="42044"/>
                </a:cubicBezTo>
                <a:lnTo>
                  <a:pt x="276998" y="210221"/>
                </a:lnTo>
                <a:cubicBezTo>
                  <a:pt x="277000" y="214026"/>
                  <a:pt x="274821" y="217495"/>
                  <a:pt x="271391" y="219143"/>
                </a:cubicBezTo>
                <a:cubicBezTo>
                  <a:pt x="267963" y="220792"/>
                  <a:pt x="263892" y="220328"/>
                  <a:pt x="260923" y="217950"/>
                </a:cubicBezTo>
                <a:lnTo>
                  <a:pt x="226536" y="190436"/>
                </a:lnTo>
                <a:lnTo>
                  <a:pt x="69250" y="190436"/>
                </a:lnTo>
                <a:cubicBezTo>
                  <a:pt x="63786" y="190436"/>
                  <a:pt x="59357" y="186006"/>
                  <a:pt x="59357" y="180543"/>
                </a:cubicBezTo>
                <a:lnTo>
                  <a:pt x="59357" y="150865"/>
                </a:lnTo>
                <a:lnTo>
                  <a:pt x="51088" y="150865"/>
                </a:lnTo>
                <a:lnTo>
                  <a:pt x="16890" y="185066"/>
                </a:lnTo>
                <a:cubicBezTo>
                  <a:pt x="14060" y="187896"/>
                  <a:pt x="9805" y="188743"/>
                  <a:pt x="6108" y="187211"/>
                </a:cubicBezTo>
                <a:cubicBezTo>
                  <a:pt x="2410" y="185680"/>
                  <a:pt x="0" y="182071"/>
                  <a:pt x="0" y="178070"/>
                </a:cubicBezTo>
                <a:lnTo>
                  <a:pt x="0" y="9893"/>
                </a:lnTo>
                <a:cubicBezTo>
                  <a:pt x="0" y="4429"/>
                  <a:pt x="4430" y="0"/>
                  <a:pt x="9893" y="0"/>
                </a:cubicBezTo>
                <a:close/>
              </a:path>
            </a:pathLst>
          </a:custGeom>
          <a:solidFill>
            <a:schemeClr val="lt1">
              <a:lumMod val="100000"/>
            </a:schemeClr>
          </a:solidFill>
          <a:ln w="478" cap="flat">
            <a:noFill/>
            <a:prstDash val="solid"/>
            <a:miter/>
          </a:ln>
        </p:spPr>
        <p:txBody>
          <a:bodyPr wrap="square" rtlCol="0" anchor="ctr">
            <a:noAutofit/>
          </a:bodyPr>
          <a:p>
            <a:endParaRPr lang="zh-CN" altLang="en-US"/>
          </a:p>
        </p:txBody>
      </p:sp>
      <p:sp>
        <p:nvSpPr>
          <p:cNvPr id="10" name="任意多边形: 形状 130"/>
          <p:cNvSpPr/>
          <p:nvPr>
            <p:custDataLst>
              <p:tags r:id="rId9"/>
            </p:custDataLst>
          </p:nvPr>
        </p:nvSpPr>
        <p:spPr>
          <a:xfrm>
            <a:off x="6844529" y="6334806"/>
            <a:ext cx="276816" cy="239852"/>
          </a:xfrm>
          <a:custGeom>
            <a:avLst/>
            <a:gdLst>
              <a:gd name="connsiteX0" fmla="*/ 21804 w 276805"/>
              <a:gd name="connsiteY0" fmla="*/ 89940 h 239842"/>
              <a:gd name="connsiteX1" fmla="*/ 21804 w 276805"/>
              <a:gd name="connsiteY1" fmla="*/ 149901 h 239842"/>
              <a:gd name="connsiteX2" fmla="*/ 54510 w 276805"/>
              <a:gd name="connsiteY2" fmla="*/ 149901 h 239842"/>
              <a:gd name="connsiteX3" fmla="*/ 54510 w 276805"/>
              <a:gd name="connsiteY3" fmla="*/ 89940 h 239842"/>
              <a:gd name="connsiteX4" fmla="*/ 103568 w 276805"/>
              <a:gd name="connsiteY4" fmla="*/ 70699 h 239842"/>
              <a:gd name="connsiteX5" fmla="*/ 76313 w 276805"/>
              <a:gd name="connsiteY5" fmla="*/ 85512 h 239842"/>
              <a:gd name="connsiteX6" fmla="*/ 76313 w 276805"/>
              <a:gd name="connsiteY6" fmla="*/ 154329 h 239842"/>
              <a:gd name="connsiteX7" fmla="*/ 103568 w 276805"/>
              <a:gd name="connsiteY7" fmla="*/ 169122 h 239842"/>
              <a:gd name="connsiteX8" fmla="*/ 227345 w 276805"/>
              <a:gd name="connsiteY8" fmla="*/ 35633 h 239842"/>
              <a:gd name="connsiteX9" fmla="*/ 242761 w 276805"/>
              <a:gd name="connsiteY9" fmla="*/ 35871 h 239842"/>
              <a:gd name="connsiteX10" fmla="*/ 242761 w 276805"/>
              <a:gd name="connsiteY10" fmla="*/ 203971 h 239842"/>
              <a:gd name="connsiteX11" fmla="*/ 227345 w 276805"/>
              <a:gd name="connsiteY11" fmla="*/ 204209 h 239842"/>
              <a:gd name="connsiteX12" fmla="*/ 227107 w 276805"/>
              <a:gd name="connsiteY12" fmla="*/ 188794 h 239842"/>
              <a:gd name="connsiteX13" fmla="*/ 227107 w 276805"/>
              <a:gd name="connsiteY13" fmla="*/ 51048 h 239842"/>
              <a:gd name="connsiteX14" fmla="*/ 227345 w 276805"/>
              <a:gd name="connsiteY14" fmla="*/ 35633 h 239842"/>
              <a:gd name="connsiteX15" fmla="*/ 179881 w 276805"/>
              <a:gd name="connsiteY15" fmla="*/ 29220 h 239842"/>
              <a:gd name="connsiteX16" fmla="*/ 125372 w 276805"/>
              <a:gd name="connsiteY16" fmla="*/ 58860 h 239842"/>
              <a:gd name="connsiteX17" fmla="*/ 125372 w 276805"/>
              <a:gd name="connsiteY17" fmla="*/ 180967 h 239842"/>
              <a:gd name="connsiteX18" fmla="*/ 179881 w 276805"/>
              <a:gd name="connsiteY18" fmla="*/ 210607 h 239842"/>
              <a:gd name="connsiteX19" fmla="*/ 185577 w 276805"/>
              <a:gd name="connsiteY19" fmla="*/ 1322 h 239842"/>
              <a:gd name="connsiteX20" fmla="*/ 196356 w 276805"/>
              <a:gd name="connsiteY20" fmla="*/ 1533 h 239842"/>
              <a:gd name="connsiteX21" fmla="*/ 201685 w 276805"/>
              <a:gd name="connsiteY21" fmla="*/ 10902 h 239842"/>
              <a:gd name="connsiteX22" fmla="*/ 201685 w 276805"/>
              <a:gd name="connsiteY22" fmla="*/ 228939 h 239842"/>
              <a:gd name="connsiteX23" fmla="*/ 196356 w 276805"/>
              <a:gd name="connsiteY23" fmla="*/ 238310 h 239842"/>
              <a:gd name="connsiteX24" fmla="*/ 185577 w 276805"/>
              <a:gd name="connsiteY24" fmla="*/ 238519 h 239842"/>
              <a:gd name="connsiteX25" fmla="*/ 62642 w 276805"/>
              <a:gd name="connsiteY25" fmla="*/ 171704 h 239842"/>
              <a:gd name="connsiteX26" fmla="*/ 10902 w 276805"/>
              <a:gd name="connsiteY26" fmla="*/ 171704 h 239842"/>
              <a:gd name="connsiteX27" fmla="*/ 0 w 276805"/>
              <a:gd name="connsiteY27" fmla="*/ 160802 h 239842"/>
              <a:gd name="connsiteX28" fmla="*/ 0 w 276805"/>
              <a:gd name="connsiteY28" fmla="*/ 79039 h 239842"/>
              <a:gd name="connsiteX29" fmla="*/ 10902 w 276805"/>
              <a:gd name="connsiteY29" fmla="*/ 68137 h 239842"/>
              <a:gd name="connsiteX30" fmla="*/ 62642 w 276805"/>
              <a:gd name="connsiteY30" fmla="*/ 68137 h 239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76805" h="239842">
                <a:moveTo>
                  <a:pt x="21804" y="89940"/>
                </a:moveTo>
                <a:lnTo>
                  <a:pt x="21804" y="149901"/>
                </a:lnTo>
                <a:lnTo>
                  <a:pt x="54510" y="149901"/>
                </a:lnTo>
                <a:lnTo>
                  <a:pt x="54510" y="89940"/>
                </a:lnTo>
                <a:close/>
                <a:moveTo>
                  <a:pt x="103568" y="70699"/>
                </a:moveTo>
                <a:lnTo>
                  <a:pt x="76313" y="85512"/>
                </a:lnTo>
                <a:lnTo>
                  <a:pt x="76313" y="154329"/>
                </a:lnTo>
                <a:lnTo>
                  <a:pt x="103568" y="169122"/>
                </a:lnTo>
                <a:close/>
                <a:moveTo>
                  <a:pt x="227345" y="35633"/>
                </a:moveTo>
                <a:cubicBezTo>
                  <a:pt x="231668" y="31442"/>
                  <a:pt x="238570" y="31548"/>
                  <a:pt x="242761" y="35871"/>
                </a:cubicBezTo>
                <a:cubicBezTo>
                  <a:pt x="288153" y="82711"/>
                  <a:pt x="288153" y="157131"/>
                  <a:pt x="242761" y="203971"/>
                </a:cubicBezTo>
                <a:cubicBezTo>
                  <a:pt x="238570" y="208294"/>
                  <a:pt x="231668" y="208401"/>
                  <a:pt x="227345" y="204209"/>
                </a:cubicBezTo>
                <a:cubicBezTo>
                  <a:pt x="223022" y="200018"/>
                  <a:pt x="222916" y="193117"/>
                  <a:pt x="227107" y="188794"/>
                </a:cubicBezTo>
                <a:cubicBezTo>
                  <a:pt x="264301" y="150411"/>
                  <a:pt x="264301" y="89431"/>
                  <a:pt x="227107" y="51048"/>
                </a:cubicBezTo>
                <a:cubicBezTo>
                  <a:pt x="222916" y="46726"/>
                  <a:pt x="223022" y="39824"/>
                  <a:pt x="227345" y="35633"/>
                </a:cubicBezTo>
                <a:close/>
                <a:moveTo>
                  <a:pt x="179881" y="29220"/>
                </a:moveTo>
                <a:lnTo>
                  <a:pt x="125372" y="58860"/>
                </a:lnTo>
                <a:lnTo>
                  <a:pt x="125372" y="180967"/>
                </a:lnTo>
                <a:lnTo>
                  <a:pt x="179881" y="210607"/>
                </a:lnTo>
                <a:close/>
                <a:moveTo>
                  <a:pt x="185577" y="1322"/>
                </a:moveTo>
                <a:cubicBezTo>
                  <a:pt x="188956" y="-514"/>
                  <a:pt x="193052" y="-434"/>
                  <a:pt x="196356" y="1533"/>
                </a:cubicBezTo>
                <a:cubicBezTo>
                  <a:pt x="199660" y="3498"/>
                  <a:pt x="201684" y="7058"/>
                  <a:pt x="201685" y="10902"/>
                </a:cubicBezTo>
                <a:lnTo>
                  <a:pt x="201685" y="228939"/>
                </a:lnTo>
                <a:cubicBezTo>
                  <a:pt x="201685" y="232784"/>
                  <a:pt x="199660" y="236344"/>
                  <a:pt x="196356" y="238310"/>
                </a:cubicBezTo>
                <a:cubicBezTo>
                  <a:pt x="193051" y="240276"/>
                  <a:pt x="188955" y="240355"/>
                  <a:pt x="185577" y="238519"/>
                </a:cubicBezTo>
                <a:lnTo>
                  <a:pt x="62642" y="171704"/>
                </a:lnTo>
                <a:lnTo>
                  <a:pt x="10902" y="171704"/>
                </a:lnTo>
                <a:cubicBezTo>
                  <a:pt x="4881" y="171704"/>
                  <a:pt x="0" y="166823"/>
                  <a:pt x="0" y="160802"/>
                </a:cubicBezTo>
                <a:lnTo>
                  <a:pt x="0" y="79039"/>
                </a:lnTo>
                <a:cubicBezTo>
                  <a:pt x="0" y="73018"/>
                  <a:pt x="4881" y="68137"/>
                  <a:pt x="10902" y="68137"/>
                </a:cubicBezTo>
                <a:lnTo>
                  <a:pt x="62642" y="68137"/>
                </a:lnTo>
                <a:close/>
              </a:path>
            </a:pathLst>
          </a:custGeom>
          <a:solidFill>
            <a:schemeClr val="lt1">
              <a:lumMod val="100000"/>
            </a:schemeClr>
          </a:solidFill>
          <a:ln w="527" cap="flat">
            <a:noFill/>
            <a:prstDash val="solid"/>
            <a:miter/>
          </a:ln>
        </p:spPr>
        <p:txBody>
          <a:bodyPr wrap="square" rtlCol="0" anchor="ctr">
            <a:noAutofit/>
          </a:bodyPr>
          <a:p>
            <a:endParaRPr lang="zh-CN" altLang="en-US"/>
          </a:p>
        </p:txBody>
      </p:sp>
      <p:sp>
        <p:nvSpPr>
          <p:cNvPr id="11" name="任意多边形: 形状 132"/>
          <p:cNvSpPr/>
          <p:nvPr>
            <p:custDataLst>
              <p:tags r:id="rId10"/>
            </p:custDataLst>
          </p:nvPr>
        </p:nvSpPr>
        <p:spPr>
          <a:xfrm>
            <a:off x="5068997" y="6316390"/>
            <a:ext cx="249590" cy="277010"/>
          </a:xfrm>
          <a:custGeom>
            <a:avLst/>
            <a:gdLst>
              <a:gd name="connsiteX0" fmla="*/ 124676 w 249580"/>
              <a:gd name="connsiteY0" fmla="*/ 130620 h 276999"/>
              <a:gd name="connsiteX1" fmla="*/ 115736 w 249580"/>
              <a:gd name="connsiteY1" fmla="*/ 148736 h 276999"/>
              <a:gd name="connsiteX2" fmla="*/ 107386 w 249580"/>
              <a:gd name="connsiteY2" fmla="*/ 154806 h 276999"/>
              <a:gd name="connsiteX3" fmla="*/ 87396 w 249580"/>
              <a:gd name="connsiteY3" fmla="*/ 157710 h 276999"/>
              <a:gd name="connsiteX4" fmla="*/ 101861 w 249580"/>
              <a:gd name="connsiteY4" fmla="*/ 171812 h 276999"/>
              <a:gd name="connsiteX5" fmla="*/ 105050 w 249580"/>
              <a:gd name="connsiteY5" fmla="*/ 181629 h 276999"/>
              <a:gd name="connsiteX6" fmla="*/ 101635 w 249580"/>
              <a:gd name="connsiteY6" fmla="*/ 201539 h 276999"/>
              <a:gd name="connsiteX7" fmla="*/ 119515 w 249580"/>
              <a:gd name="connsiteY7" fmla="*/ 192139 h 276999"/>
              <a:gd name="connsiteX8" fmla="*/ 129841 w 249580"/>
              <a:gd name="connsiteY8" fmla="*/ 192139 h 276999"/>
              <a:gd name="connsiteX9" fmla="*/ 147721 w 249580"/>
              <a:gd name="connsiteY9" fmla="*/ 201539 h 276999"/>
              <a:gd name="connsiteX10" fmla="*/ 144306 w 249580"/>
              <a:gd name="connsiteY10" fmla="*/ 181629 h 276999"/>
              <a:gd name="connsiteX11" fmla="*/ 147496 w 249580"/>
              <a:gd name="connsiteY11" fmla="*/ 171812 h 276999"/>
              <a:gd name="connsiteX12" fmla="*/ 161961 w 249580"/>
              <a:gd name="connsiteY12" fmla="*/ 157710 h 276999"/>
              <a:gd name="connsiteX13" fmla="*/ 141970 w 249580"/>
              <a:gd name="connsiteY13" fmla="*/ 154806 h 276999"/>
              <a:gd name="connsiteX14" fmla="*/ 133620 w 249580"/>
              <a:gd name="connsiteY14" fmla="*/ 148736 h 276999"/>
              <a:gd name="connsiteX15" fmla="*/ 124678 w 249580"/>
              <a:gd name="connsiteY15" fmla="*/ 94467 h 276999"/>
              <a:gd name="connsiteX16" fmla="*/ 134625 w 249580"/>
              <a:gd name="connsiteY16" fmla="*/ 100650 h 276999"/>
              <a:gd name="connsiteX17" fmla="*/ 150931 w 249580"/>
              <a:gd name="connsiteY17" fmla="*/ 133688 h 276999"/>
              <a:gd name="connsiteX18" fmla="*/ 187369 w 249580"/>
              <a:gd name="connsiteY18" fmla="*/ 138989 h 276999"/>
              <a:gd name="connsiteX19" fmla="*/ 196325 w 249580"/>
              <a:gd name="connsiteY19" fmla="*/ 146537 h 276999"/>
              <a:gd name="connsiteX20" fmla="*/ 193519 w 249580"/>
              <a:gd name="connsiteY20" fmla="*/ 157908 h 276999"/>
              <a:gd name="connsiteX21" fmla="*/ 167132 w 249580"/>
              <a:gd name="connsiteY21" fmla="*/ 183629 h 276999"/>
              <a:gd name="connsiteX22" fmla="*/ 173372 w 249580"/>
              <a:gd name="connsiteY22" fmla="*/ 219942 h 276999"/>
              <a:gd name="connsiteX23" fmla="*/ 168959 w 249580"/>
              <a:gd name="connsiteY23" fmla="*/ 230790 h 276999"/>
              <a:gd name="connsiteX24" fmla="*/ 157278 w 249580"/>
              <a:gd name="connsiteY24" fmla="*/ 231634 h 276999"/>
              <a:gd name="connsiteX25" fmla="*/ 124662 w 249580"/>
              <a:gd name="connsiteY25" fmla="*/ 214490 h 276999"/>
              <a:gd name="connsiteX26" fmla="*/ 92051 w 249580"/>
              <a:gd name="connsiteY26" fmla="*/ 231634 h 276999"/>
              <a:gd name="connsiteX27" fmla="*/ 80370 w 249580"/>
              <a:gd name="connsiteY27" fmla="*/ 230790 h 276999"/>
              <a:gd name="connsiteX28" fmla="*/ 75956 w 249580"/>
              <a:gd name="connsiteY28" fmla="*/ 219942 h 276999"/>
              <a:gd name="connsiteX29" fmla="*/ 82196 w 249580"/>
              <a:gd name="connsiteY29" fmla="*/ 183629 h 276999"/>
              <a:gd name="connsiteX30" fmla="*/ 55810 w 249580"/>
              <a:gd name="connsiteY30" fmla="*/ 157908 h 276999"/>
              <a:gd name="connsiteX31" fmla="*/ 53005 w 249580"/>
              <a:gd name="connsiteY31" fmla="*/ 146536 h 276999"/>
              <a:gd name="connsiteX32" fmla="*/ 61962 w 249580"/>
              <a:gd name="connsiteY32" fmla="*/ 138989 h 276999"/>
              <a:gd name="connsiteX33" fmla="*/ 98439 w 249580"/>
              <a:gd name="connsiteY33" fmla="*/ 133688 h 276999"/>
              <a:gd name="connsiteX34" fmla="*/ 114731 w 249580"/>
              <a:gd name="connsiteY34" fmla="*/ 100650 h 276999"/>
              <a:gd name="connsiteX35" fmla="*/ 124678 w 249580"/>
              <a:gd name="connsiteY35" fmla="*/ 94467 h 276999"/>
              <a:gd name="connsiteX36" fmla="*/ 133351 w 249580"/>
              <a:gd name="connsiteY36" fmla="*/ 83622 h 276999"/>
              <a:gd name="connsiteX37" fmla="*/ 77263 w 249580"/>
              <a:gd name="connsiteY37" fmla="*/ 97674 h 276999"/>
              <a:gd name="connsiteX38" fmla="*/ 45665 w 249580"/>
              <a:gd name="connsiteY38" fmla="*/ 201871 h 276999"/>
              <a:gd name="connsiteX39" fmla="*/ 141698 w 249580"/>
              <a:gd name="connsiteY39" fmla="*/ 253186 h 276999"/>
              <a:gd name="connsiteX40" fmla="*/ 210757 w 249580"/>
              <a:gd name="connsiteY40" fmla="*/ 169005 h 276999"/>
              <a:gd name="connsiteX41" fmla="*/ 185622 w 249580"/>
              <a:gd name="connsiteY41" fmla="*/ 108343 h 276999"/>
              <a:gd name="connsiteX42" fmla="*/ 133351 w 249580"/>
              <a:gd name="connsiteY42" fmla="*/ 83622 h 276999"/>
              <a:gd name="connsiteX43" fmla="*/ 169160 w 249580"/>
              <a:gd name="connsiteY43" fmla="*/ 22185 h 276999"/>
              <a:gd name="connsiteX44" fmla="*/ 169160 w 249580"/>
              <a:gd name="connsiteY44" fmla="*/ 70417 h 276999"/>
              <a:gd name="connsiteX45" fmla="*/ 178228 w 249580"/>
              <a:gd name="connsiteY45" fmla="*/ 75017 h 276999"/>
              <a:gd name="connsiteX46" fmla="*/ 227396 w 249580"/>
              <a:gd name="connsiteY46" fmla="*/ 55508 h 276999"/>
              <a:gd name="connsiteX47" fmla="*/ 227396 w 249580"/>
              <a:gd name="connsiteY47" fmla="*/ 22185 h 276999"/>
              <a:gd name="connsiteX48" fmla="*/ 102606 w 249580"/>
              <a:gd name="connsiteY48" fmla="*/ 22185 h 276999"/>
              <a:gd name="connsiteX49" fmla="*/ 102606 w 249580"/>
              <a:gd name="connsiteY49" fmla="*/ 63318 h 276999"/>
              <a:gd name="connsiteX50" fmla="*/ 124947 w 249580"/>
              <a:gd name="connsiteY50" fmla="*/ 61009 h 276999"/>
              <a:gd name="connsiteX51" fmla="*/ 146975 w 249580"/>
              <a:gd name="connsiteY51" fmla="*/ 63252 h 276999"/>
              <a:gd name="connsiteX52" fmla="*/ 146975 w 249580"/>
              <a:gd name="connsiteY52" fmla="*/ 22185 h 276999"/>
              <a:gd name="connsiteX53" fmla="*/ 22185 w 249580"/>
              <a:gd name="connsiteY53" fmla="*/ 22185 h 276999"/>
              <a:gd name="connsiteX54" fmla="*/ 22185 w 249580"/>
              <a:gd name="connsiteY54" fmla="*/ 55508 h 276999"/>
              <a:gd name="connsiteX55" fmla="*/ 71540 w 249580"/>
              <a:gd name="connsiteY55" fmla="*/ 75089 h 276999"/>
              <a:gd name="connsiteX56" fmla="*/ 80421 w 249580"/>
              <a:gd name="connsiteY56" fmla="*/ 70559 h 276999"/>
              <a:gd name="connsiteX57" fmla="*/ 80421 w 249580"/>
              <a:gd name="connsiteY57" fmla="*/ 22185 h 276999"/>
              <a:gd name="connsiteX58" fmla="*/ 11092 w 249580"/>
              <a:gd name="connsiteY58" fmla="*/ 0 h 276999"/>
              <a:gd name="connsiteX59" fmla="*/ 238488 w 249580"/>
              <a:gd name="connsiteY59" fmla="*/ 0 h 276999"/>
              <a:gd name="connsiteX60" fmla="*/ 249580 w 249580"/>
              <a:gd name="connsiteY60" fmla="*/ 11093 h 276999"/>
              <a:gd name="connsiteX61" fmla="*/ 249580 w 249580"/>
              <a:gd name="connsiteY61" fmla="*/ 63040 h 276999"/>
              <a:gd name="connsiteX62" fmla="*/ 242578 w 249580"/>
              <a:gd name="connsiteY62" fmla="*/ 73349 h 276999"/>
              <a:gd name="connsiteX63" fmla="*/ 199168 w 249580"/>
              <a:gd name="connsiteY63" fmla="*/ 90560 h 276999"/>
              <a:gd name="connsiteX64" fmla="*/ 201301 w 249580"/>
              <a:gd name="connsiteY64" fmla="*/ 92640 h 276999"/>
              <a:gd name="connsiteX65" fmla="*/ 201300 w 249580"/>
              <a:gd name="connsiteY65" fmla="*/ 245369 h 276999"/>
              <a:gd name="connsiteX66" fmla="*/ 48571 w 249580"/>
              <a:gd name="connsiteY66" fmla="*/ 245369 h 276999"/>
              <a:gd name="connsiteX67" fmla="*/ 48571 w 249580"/>
              <a:gd name="connsiteY67" fmla="*/ 92640 h 276999"/>
              <a:gd name="connsiteX68" fmla="*/ 50609 w 249580"/>
              <a:gd name="connsiteY68" fmla="*/ 90657 h 276999"/>
              <a:gd name="connsiteX69" fmla="*/ 7003 w 249580"/>
              <a:gd name="connsiteY69" fmla="*/ 73349 h 276999"/>
              <a:gd name="connsiteX70" fmla="*/ 0 w 249580"/>
              <a:gd name="connsiteY70" fmla="*/ 63040 h 276999"/>
              <a:gd name="connsiteX71" fmla="*/ 0 w 249580"/>
              <a:gd name="connsiteY71" fmla="*/ 11093 h 276999"/>
              <a:gd name="connsiteX72" fmla="*/ 11092 w 249580"/>
              <a:gd name="connsiteY72" fmla="*/ 0 h 276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249580" h="276999">
                <a:moveTo>
                  <a:pt x="124676" y="130620"/>
                </a:moveTo>
                <a:lnTo>
                  <a:pt x="115736" y="148736"/>
                </a:lnTo>
                <a:cubicBezTo>
                  <a:pt x="114122" y="152010"/>
                  <a:pt x="110998" y="154280"/>
                  <a:pt x="107386" y="154806"/>
                </a:cubicBezTo>
                <a:lnTo>
                  <a:pt x="87396" y="157710"/>
                </a:lnTo>
                <a:lnTo>
                  <a:pt x="101861" y="171812"/>
                </a:lnTo>
                <a:cubicBezTo>
                  <a:pt x="104474" y="174360"/>
                  <a:pt x="105667" y="178031"/>
                  <a:pt x="105050" y="181629"/>
                </a:cubicBezTo>
                <a:lnTo>
                  <a:pt x="101635" y="201539"/>
                </a:lnTo>
                <a:lnTo>
                  <a:pt x="119515" y="192139"/>
                </a:lnTo>
                <a:cubicBezTo>
                  <a:pt x="122747" y="190438"/>
                  <a:pt x="126609" y="190438"/>
                  <a:pt x="129841" y="192139"/>
                </a:cubicBezTo>
                <a:lnTo>
                  <a:pt x="147721" y="201539"/>
                </a:lnTo>
                <a:lnTo>
                  <a:pt x="144306" y="181629"/>
                </a:lnTo>
                <a:cubicBezTo>
                  <a:pt x="143689" y="178031"/>
                  <a:pt x="144882" y="174360"/>
                  <a:pt x="147496" y="171812"/>
                </a:cubicBezTo>
                <a:lnTo>
                  <a:pt x="161961" y="157710"/>
                </a:lnTo>
                <a:lnTo>
                  <a:pt x="141970" y="154806"/>
                </a:lnTo>
                <a:cubicBezTo>
                  <a:pt x="138358" y="154280"/>
                  <a:pt x="135235" y="152010"/>
                  <a:pt x="133620" y="148736"/>
                </a:cubicBezTo>
                <a:close/>
                <a:moveTo>
                  <a:pt x="124678" y="94467"/>
                </a:moveTo>
                <a:cubicBezTo>
                  <a:pt x="128900" y="94467"/>
                  <a:pt x="132756" y="96865"/>
                  <a:pt x="134625" y="100650"/>
                </a:cubicBezTo>
                <a:lnTo>
                  <a:pt x="150931" y="133688"/>
                </a:lnTo>
                <a:lnTo>
                  <a:pt x="187369" y="138989"/>
                </a:lnTo>
                <a:cubicBezTo>
                  <a:pt x="191548" y="139596"/>
                  <a:pt x="195019" y="142521"/>
                  <a:pt x="196325" y="146537"/>
                </a:cubicBezTo>
                <a:cubicBezTo>
                  <a:pt x="197630" y="150552"/>
                  <a:pt x="196542" y="154961"/>
                  <a:pt x="193519" y="157908"/>
                </a:cubicBezTo>
                <a:lnTo>
                  <a:pt x="167132" y="183629"/>
                </a:lnTo>
                <a:lnTo>
                  <a:pt x="173372" y="219942"/>
                </a:lnTo>
                <a:cubicBezTo>
                  <a:pt x="174085" y="224104"/>
                  <a:pt x="172374" y="228309"/>
                  <a:pt x="168959" y="230790"/>
                </a:cubicBezTo>
                <a:cubicBezTo>
                  <a:pt x="165543" y="233272"/>
                  <a:pt x="161015" y="233599"/>
                  <a:pt x="157278" y="231634"/>
                </a:cubicBezTo>
                <a:lnTo>
                  <a:pt x="124662" y="214490"/>
                </a:lnTo>
                <a:lnTo>
                  <a:pt x="92051" y="231634"/>
                </a:lnTo>
                <a:cubicBezTo>
                  <a:pt x="88314" y="233599"/>
                  <a:pt x="83785" y="233272"/>
                  <a:pt x="80370" y="230790"/>
                </a:cubicBezTo>
                <a:cubicBezTo>
                  <a:pt x="76954" y="228309"/>
                  <a:pt x="75243" y="224104"/>
                  <a:pt x="75956" y="219942"/>
                </a:cubicBezTo>
                <a:lnTo>
                  <a:pt x="82196" y="183629"/>
                </a:lnTo>
                <a:lnTo>
                  <a:pt x="55810" y="157908"/>
                </a:lnTo>
                <a:cubicBezTo>
                  <a:pt x="52786" y="154960"/>
                  <a:pt x="51698" y="150551"/>
                  <a:pt x="53005" y="146536"/>
                </a:cubicBezTo>
                <a:cubicBezTo>
                  <a:pt x="54311" y="142520"/>
                  <a:pt x="57783" y="139594"/>
                  <a:pt x="61962" y="138989"/>
                </a:cubicBezTo>
                <a:lnTo>
                  <a:pt x="98439" y="133688"/>
                </a:lnTo>
                <a:lnTo>
                  <a:pt x="114731" y="100650"/>
                </a:lnTo>
                <a:cubicBezTo>
                  <a:pt x="116600" y="96865"/>
                  <a:pt x="120456" y="94467"/>
                  <a:pt x="124678" y="94467"/>
                </a:cubicBezTo>
                <a:close/>
                <a:moveTo>
                  <a:pt x="133351" y="83622"/>
                </a:moveTo>
                <a:cubicBezTo>
                  <a:pt x="114135" y="81730"/>
                  <a:pt x="94283" y="86300"/>
                  <a:pt x="77263" y="97674"/>
                </a:cubicBezTo>
                <a:cubicBezTo>
                  <a:pt x="43222" y="120422"/>
                  <a:pt x="29993" y="164048"/>
                  <a:pt x="45665" y="201871"/>
                </a:cubicBezTo>
                <a:cubicBezTo>
                  <a:pt x="61337" y="239694"/>
                  <a:pt x="101545" y="261179"/>
                  <a:pt x="141698" y="253186"/>
                </a:cubicBezTo>
                <a:cubicBezTo>
                  <a:pt x="181851" y="245192"/>
                  <a:pt x="210765" y="209946"/>
                  <a:pt x="210757" y="169005"/>
                </a:cubicBezTo>
                <a:cubicBezTo>
                  <a:pt x="210814" y="146239"/>
                  <a:pt x="201763" y="124397"/>
                  <a:pt x="185622" y="108343"/>
                </a:cubicBezTo>
                <a:cubicBezTo>
                  <a:pt x="171147" y="93868"/>
                  <a:pt x="152567" y="85514"/>
                  <a:pt x="133351" y="83622"/>
                </a:cubicBezTo>
                <a:close/>
                <a:moveTo>
                  <a:pt x="169160" y="22185"/>
                </a:moveTo>
                <a:lnTo>
                  <a:pt x="169160" y="70417"/>
                </a:lnTo>
                <a:cubicBezTo>
                  <a:pt x="172252" y="71801"/>
                  <a:pt x="175275" y="73335"/>
                  <a:pt x="178228" y="75017"/>
                </a:cubicBezTo>
                <a:lnTo>
                  <a:pt x="227396" y="55508"/>
                </a:lnTo>
                <a:lnTo>
                  <a:pt x="227396" y="22185"/>
                </a:lnTo>
                <a:close/>
                <a:moveTo>
                  <a:pt x="102606" y="22185"/>
                </a:moveTo>
                <a:lnTo>
                  <a:pt x="102606" y="63318"/>
                </a:lnTo>
                <a:cubicBezTo>
                  <a:pt x="109953" y="61780"/>
                  <a:pt x="117440" y="61006"/>
                  <a:pt x="124947" y="61009"/>
                </a:cubicBezTo>
                <a:cubicBezTo>
                  <a:pt x="132346" y="61006"/>
                  <a:pt x="139728" y="61757"/>
                  <a:pt x="146975" y="63252"/>
                </a:cubicBezTo>
                <a:lnTo>
                  <a:pt x="146975" y="22185"/>
                </a:lnTo>
                <a:close/>
                <a:moveTo>
                  <a:pt x="22185" y="22185"/>
                </a:moveTo>
                <a:lnTo>
                  <a:pt x="22185" y="55508"/>
                </a:lnTo>
                <a:lnTo>
                  <a:pt x="71540" y="75089"/>
                </a:lnTo>
                <a:cubicBezTo>
                  <a:pt x="74433" y="73439"/>
                  <a:pt x="77393" y="71929"/>
                  <a:pt x="80421" y="70559"/>
                </a:cubicBezTo>
                <a:lnTo>
                  <a:pt x="80421" y="22185"/>
                </a:lnTo>
                <a:close/>
                <a:moveTo>
                  <a:pt x="11092" y="0"/>
                </a:moveTo>
                <a:lnTo>
                  <a:pt x="238488" y="0"/>
                </a:lnTo>
                <a:cubicBezTo>
                  <a:pt x="244614" y="0"/>
                  <a:pt x="249580" y="4967"/>
                  <a:pt x="249580" y="11093"/>
                </a:cubicBezTo>
                <a:lnTo>
                  <a:pt x="249580" y="63040"/>
                </a:lnTo>
                <a:cubicBezTo>
                  <a:pt x="249579" y="67587"/>
                  <a:pt x="246805" y="71672"/>
                  <a:pt x="242578" y="73349"/>
                </a:cubicBezTo>
                <a:lnTo>
                  <a:pt x="199168" y="90560"/>
                </a:lnTo>
                <a:cubicBezTo>
                  <a:pt x="199896" y="91253"/>
                  <a:pt x="200607" y="91947"/>
                  <a:pt x="201301" y="92640"/>
                </a:cubicBezTo>
                <a:cubicBezTo>
                  <a:pt x="243475" y="134815"/>
                  <a:pt x="243475" y="203194"/>
                  <a:pt x="201300" y="245369"/>
                </a:cubicBezTo>
                <a:cubicBezTo>
                  <a:pt x="159125" y="287543"/>
                  <a:pt x="90747" y="287543"/>
                  <a:pt x="48571" y="245369"/>
                </a:cubicBezTo>
                <a:cubicBezTo>
                  <a:pt x="6397" y="203194"/>
                  <a:pt x="6397" y="134815"/>
                  <a:pt x="48571" y="92640"/>
                </a:cubicBezTo>
                <a:cubicBezTo>
                  <a:pt x="49243" y="91967"/>
                  <a:pt x="49916" y="91309"/>
                  <a:pt x="50609" y="90657"/>
                </a:cubicBezTo>
                <a:lnTo>
                  <a:pt x="7003" y="73349"/>
                </a:lnTo>
                <a:cubicBezTo>
                  <a:pt x="2776" y="71672"/>
                  <a:pt x="1" y="67587"/>
                  <a:pt x="0" y="63040"/>
                </a:cubicBezTo>
                <a:lnTo>
                  <a:pt x="0" y="11093"/>
                </a:lnTo>
                <a:cubicBezTo>
                  <a:pt x="0" y="4967"/>
                  <a:pt x="4967" y="0"/>
                  <a:pt x="11092" y="0"/>
                </a:cubicBezTo>
                <a:close/>
              </a:path>
            </a:pathLst>
          </a:custGeom>
          <a:solidFill>
            <a:schemeClr val="lt1">
              <a:lumMod val="100000"/>
            </a:schemeClr>
          </a:solidFill>
          <a:ln w="536" cap="flat">
            <a:noFill/>
            <a:prstDash val="solid"/>
            <a:miter/>
          </a:ln>
        </p:spPr>
        <p:txBody>
          <a:bodyPr wrap="square" rtlCol="0" anchor="ctr">
            <a:noAutofit/>
          </a:bodyPr>
          <a:p>
            <a:endParaRPr lang="zh-CN" altLang="en-US"/>
          </a:p>
        </p:txBody>
      </p:sp>
      <p:sp>
        <p:nvSpPr>
          <p:cNvPr id="12" name="任意多边形: 形状 133"/>
          <p:cNvSpPr/>
          <p:nvPr>
            <p:custDataLst>
              <p:tags r:id="rId11"/>
            </p:custDataLst>
          </p:nvPr>
        </p:nvSpPr>
        <p:spPr>
          <a:xfrm>
            <a:off x="4162180" y="6316390"/>
            <a:ext cx="275328" cy="277008"/>
          </a:xfrm>
          <a:custGeom>
            <a:avLst/>
            <a:gdLst>
              <a:gd name="connsiteX0" fmla="*/ 123351 w 275317"/>
              <a:gd name="connsiteY0" fmla="*/ 255364 h 276997"/>
              <a:gd name="connsiteX1" fmla="*/ 257505 w 275317"/>
              <a:gd name="connsiteY1" fmla="*/ 255364 h 276997"/>
              <a:gd name="connsiteX2" fmla="*/ 268237 w 275317"/>
              <a:gd name="connsiteY2" fmla="*/ 266096 h 276997"/>
              <a:gd name="connsiteX3" fmla="*/ 257505 w 275317"/>
              <a:gd name="connsiteY3" fmla="*/ 276829 h 276997"/>
              <a:gd name="connsiteX4" fmla="*/ 123351 w 275317"/>
              <a:gd name="connsiteY4" fmla="*/ 276829 h 276997"/>
              <a:gd name="connsiteX5" fmla="*/ 112619 w 275317"/>
              <a:gd name="connsiteY5" fmla="*/ 266096 h 276997"/>
              <a:gd name="connsiteX6" fmla="*/ 123351 w 275317"/>
              <a:gd name="connsiteY6" fmla="*/ 255364 h 276997"/>
              <a:gd name="connsiteX7" fmla="*/ 115265 w 275317"/>
              <a:gd name="connsiteY7" fmla="*/ 148210 h 276997"/>
              <a:gd name="connsiteX8" fmla="*/ 25908 w 275317"/>
              <a:gd name="connsiteY8" fmla="*/ 237556 h 276997"/>
              <a:gd name="connsiteX9" fmla="*/ 39451 w 275317"/>
              <a:gd name="connsiteY9" fmla="*/ 251085 h 276997"/>
              <a:gd name="connsiteX10" fmla="*/ 128788 w 275317"/>
              <a:gd name="connsiteY10" fmla="*/ 161732 h 276997"/>
              <a:gd name="connsiteX11" fmla="*/ 236127 w 275317"/>
              <a:gd name="connsiteY11" fmla="*/ 137846 h 276997"/>
              <a:gd name="connsiteX12" fmla="*/ 176546 w 275317"/>
              <a:gd name="connsiteY12" fmla="*/ 197430 h 276997"/>
              <a:gd name="connsiteX13" fmla="*/ 189828 w 275317"/>
              <a:gd name="connsiteY13" fmla="*/ 210712 h 276997"/>
              <a:gd name="connsiteX14" fmla="*/ 249409 w 275317"/>
              <a:gd name="connsiteY14" fmla="*/ 151127 h 276997"/>
              <a:gd name="connsiteX15" fmla="*/ 143494 w 275317"/>
              <a:gd name="connsiteY15" fmla="*/ 63522 h 276997"/>
              <a:gd name="connsiteX16" fmla="*/ 102218 w 275317"/>
              <a:gd name="connsiteY16" fmla="*/ 104797 h 276997"/>
              <a:gd name="connsiteX17" fmla="*/ 136961 w 275317"/>
              <a:gd name="connsiteY17" fmla="*/ 139543 h 276997"/>
              <a:gd name="connsiteX18" fmla="*/ 151564 w 275317"/>
              <a:gd name="connsiteY18" fmla="*/ 154146 h 276997"/>
              <a:gd name="connsiteX19" fmla="*/ 170520 w 275317"/>
              <a:gd name="connsiteY19" fmla="*/ 173099 h 276997"/>
              <a:gd name="connsiteX20" fmla="*/ 211796 w 275317"/>
              <a:gd name="connsiteY20" fmla="*/ 131822 h 276997"/>
              <a:gd name="connsiteX21" fmla="*/ 124190 w 275317"/>
              <a:gd name="connsiteY21" fmla="*/ 25908 h 276997"/>
              <a:gd name="connsiteX22" fmla="*/ 64605 w 275317"/>
              <a:gd name="connsiteY22" fmla="*/ 85493 h 276997"/>
              <a:gd name="connsiteX23" fmla="*/ 77886 w 275317"/>
              <a:gd name="connsiteY23" fmla="*/ 98774 h 276997"/>
              <a:gd name="connsiteX24" fmla="*/ 137471 w 275317"/>
              <a:gd name="connsiteY24" fmla="*/ 39189 h 276997"/>
              <a:gd name="connsiteX25" fmla="*/ 116603 w 275317"/>
              <a:gd name="connsiteY25" fmla="*/ 3142 h 276997"/>
              <a:gd name="connsiteX26" fmla="*/ 131779 w 275317"/>
              <a:gd name="connsiteY26" fmla="*/ 3142 h 276997"/>
              <a:gd name="connsiteX27" fmla="*/ 160237 w 275317"/>
              <a:gd name="connsiteY27" fmla="*/ 31599 h 276997"/>
              <a:gd name="connsiteX28" fmla="*/ 160237 w 275317"/>
              <a:gd name="connsiteY28" fmla="*/ 46779 h 276997"/>
              <a:gd name="connsiteX29" fmla="*/ 158671 w 275317"/>
              <a:gd name="connsiteY29" fmla="*/ 48345 h 276997"/>
              <a:gd name="connsiteX30" fmla="*/ 226972 w 275317"/>
              <a:gd name="connsiteY30" fmla="*/ 116643 h 276997"/>
              <a:gd name="connsiteX31" fmla="*/ 228538 w 275317"/>
              <a:gd name="connsiteY31" fmla="*/ 115076 h 276997"/>
              <a:gd name="connsiteX32" fmla="*/ 243714 w 275317"/>
              <a:gd name="connsiteY32" fmla="*/ 115076 h 276997"/>
              <a:gd name="connsiteX33" fmla="*/ 272174 w 275317"/>
              <a:gd name="connsiteY33" fmla="*/ 143538 h 276997"/>
              <a:gd name="connsiteX34" fmla="*/ 272174 w 275317"/>
              <a:gd name="connsiteY34" fmla="*/ 158714 h 276997"/>
              <a:gd name="connsiteX35" fmla="*/ 197411 w 275317"/>
              <a:gd name="connsiteY35" fmla="*/ 233477 h 276997"/>
              <a:gd name="connsiteX36" fmla="*/ 182231 w 275317"/>
              <a:gd name="connsiteY36" fmla="*/ 233477 h 276997"/>
              <a:gd name="connsiteX37" fmla="*/ 153774 w 275317"/>
              <a:gd name="connsiteY37" fmla="*/ 205020 h 276997"/>
              <a:gd name="connsiteX38" fmla="*/ 153774 w 275317"/>
              <a:gd name="connsiteY38" fmla="*/ 189841 h 276997"/>
              <a:gd name="connsiteX39" fmla="*/ 155340 w 275317"/>
              <a:gd name="connsiteY39" fmla="*/ 188275 h 276997"/>
              <a:gd name="connsiteX40" fmla="*/ 143974 w 275317"/>
              <a:gd name="connsiteY40" fmla="*/ 176908 h 276997"/>
              <a:gd name="connsiteX41" fmla="*/ 47027 w 275317"/>
              <a:gd name="connsiteY41" fmla="*/ 273855 h 276997"/>
              <a:gd name="connsiteX42" fmla="*/ 31851 w 275317"/>
              <a:gd name="connsiteY42" fmla="*/ 273855 h 276997"/>
              <a:gd name="connsiteX43" fmla="*/ 3142 w 275317"/>
              <a:gd name="connsiteY43" fmla="*/ 245146 h 276997"/>
              <a:gd name="connsiteX44" fmla="*/ 3142 w 275317"/>
              <a:gd name="connsiteY44" fmla="*/ 229969 h 276997"/>
              <a:gd name="connsiteX45" fmla="*/ 100089 w 275317"/>
              <a:gd name="connsiteY45" fmla="*/ 133023 h 276997"/>
              <a:gd name="connsiteX46" fmla="*/ 87039 w 275317"/>
              <a:gd name="connsiteY46" fmla="*/ 119977 h 276997"/>
              <a:gd name="connsiteX47" fmla="*/ 85475 w 275317"/>
              <a:gd name="connsiteY47" fmla="*/ 121543 h 276997"/>
              <a:gd name="connsiteX48" fmla="*/ 70296 w 275317"/>
              <a:gd name="connsiteY48" fmla="*/ 121543 h 276997"/>
              <a:gd name="connsiteX49" fmla="*/ 41839 w 275317"/>
              <a:gd name="connsiteY49" fmla="*/ 93082 h 276997"/>
              <a:gd name="connsiteX50" fmla="*/ 41839 w 275317"/>
              <a:gd name="connsiteY50" fmla="*/ 77906 h 276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75317" h="276997">
                <a:moveTo>
                  <a:pt x="123351" y="255364"/>
                </a:moveTo>
                <a:lnTo>
                  <a:pt x="257505" y="255364"/>
                </a:lnTo>
                <a:cubicBezTo>
                  <a:pt x="263433" y="255364"/>
                  <a:pt x="268237" y="260170"/>
                  <a:pt x="268237" y="266096"/>
                </a:cubicBezTo>
                <a:cubicBezTo>
                  <a:pt x="268237" y="272024"/>
                  <a:pt x="263433" y="276829"/>
                  <a:pt x="257505" y="276829"/>
                </a:cubicBezTo>
                <a:lnTo>
                  <a:pt x="123351" y="276829"/>
                </a:lnTo>
                <a:cubicBezTo>
                  <a:pt x="117424" y="276829"/>
                  <a:pt x="112619" y="272024"/>
                  <a:pt x="112619" y="266096"/>
                </a:cubicBezTo>
                <a:cubicBezTo>
                  <a:pt x="112619" y="260170"/>
                  <a:pt x="117424" y="255364"/>
                  <a:pt x="123351" y="255364"/>
                </a:cubicBezTo>
                <a:close/>
                <a:moveTo>
                  <a:pt x="115265" y="148210"/>
                </a:moveTo>
                <a:lnTo>
                  <a:pt x="25908" y="237556"/>
                </a:lnTo>
                <a:lnTo>
                  <a:pt x="39451" y="251085"/>
                </a:lnTo>
                <a:lnTo>
                  <a:pt x="128788" y="161732"/>
                </a:lnTo>
                <a:close/>
                <a:moveTo>
                  <a:pt x="236127" y="137846"/>
                </a:moveTo>
                <a:lnTo>
                  <a:pt x="176546" y="197430"/>
                </a:lnTo>
                <a:lnTo>
                  <a:pt x="189828" y="210712"/>
                </a:lnTo>
                <a:lnTo>
                  <a:pt x="249409" y="151127"/>
                </a:lnTo>
                <a:close/>
                <a:moveTo>
                  <a:pt x="143494" y="63522"/>
                </a:moveTo>
                <a:lnTo>
                  <a:pt x="102218" y="104797"/>
                </a:lnTo>
                <a:lnTo>
                  <a:pt x="136961" y="139543"/>
                </a:lnTo>
                <a:lnTo>
                  <a:pt x="151564" y="154146"/>
                </a:lnTo>
                <a:lnTo>
                  <a:pt x="170520" y="173099"/>
                </a:lnTo>
                <a:lnTo>
                  <a:pt x="211796" y="131822"/>
                </a:lnTo>
                <a:close/>
                <a:moveTo>
                  <a:pt x="124190" y="25908"/>
                </a:moveTo>
                <a:lnTo>
                  <a:pt x="64605" y="85493"/>
                </a:lnTo>
                <a:lnTo>
                  <a:pt x="77886" y="98774"/>
                </a:lnTo>
                <a:lnTo>
                  <a:pt x="137471" y="39189"/>
                </a:lnTo>
                <a:close/>
                <a:moveTo>
                  <a:pt x="116603" y="3142"/>
                </a:moveTo>
                <a:cubicBezTo>
                  <a:pt x="120794" y="-1048"/>
                  <a:pt x="127588" y="-1048"/>
                  <a:pt x="131779" y="3142"/>
                </a:cubicBezTo>
                <a:lnTo>
                  <a:pt x="160237" y="31599"/>
                </a:lnTo>
                <a:cubicBezTo>
                  <a:pt x="164429" y="35791"/>
                  <a:pt x="164429" y="42588"/>
                  <a:pt x="160237" y="46779"/>
                </a:cubicBezTo>
                <a:lnTo>
                  <a:pt x="158671" y="48345"/>
                </a:lnTo>
                <a:lnTo>
                  <a:pt x="226972" y="116643"/>
                </a:lnTo>
                <a:lnTo>
                  <a:pt x="228538" y="115076"/>
                </a:lnTo>
                <a:cubicBezTo>
                  <a:pt x="232729" y="110887"/>
                  <a:pt x="239523" y="110887"/>
                  <a:pt x="243714" y="115076"/>
                </a:cubicBezTo>
                <a:lnTo>
                  <a:pt x="272174" y="143538"/>
                </a:lnTo>
                <a:cubicBezTo>
                  <a:pt x="276365" y="147728"/>
                  <a:pt x="276365" y="154523"/>
                  <a:pt x="272174" y="158714"/>
                </a:cubicBezTo>
                <a:lnTo>
                  <a:pt x="197411" y="233477"/>
                </a:lnTo>
                <a:cubicBezTo>
                  <a:pt x="193219" y="237670"/>
                  <a:pt x="186422" y="237670"/>
                  <a:pt x="182231" y="233477"/>
                </a:cubicBezTo>
                <a:lnTo>
                  <a:pt x="153774" y="205020"/>
                </a:lnTo>
                <a:cubicBezTo>
                  <a:pt x="149582" y="200829"/>
                  <a:pt x="149582" y="194032"/>
                  <a:pt x="153774" y="189841"/>
                </a:cubicBezTo>
                <a:lnTo>
                  <a:pt x="155340" y="188275"/>
                </a:lnTo>
                <a:lnTo>
                  <a:pt x="143974" y="176908"/>
                </a:lnTo>
                <a:lnTo>
                  <a:pt x="47027" y="273855"/>
                </a:lnTo>
                <a:cubicBezTo>
                  <a:pt x="42836" y="278045"/>
                  <a:pt x="36042" y="278045"/>
                  <a:pt x="31851" y="273855"/>
                </a:cubicBezTo>
                <a:lnTo>
                  <a:pt x="3142" y="245146"/>
                </a:lnTo>
                <a:cubicBezTo>
                  <a:pt x="-1048" y="240955"/>
                  <a:pt x="-1048" y="234160"/>
                  <a:pt x="3142" y="229969"/>
                </a:cubicBezTo>
                <a:lnTo>
                  <a:pt x="100089" y="133023"/>
                </a:lnTo>
                <a:lnTo>
                  <a:pt x="87039" y="119977"/>
                </a:lnTo>
                <a:lnTo>
                  <a:pt x="85475" y="121543"/>
                </a:lnTo>
                <a:cubicBezTo>
                  <a:pt x="81284" y="125735"/>
                  <a:pt x="74487" y="125735"/>
                  <a:pt x="70296" y="121543"/>
                </a:cubicBezTo>
                <a:lnTo>
                  <a:pt x="41839" y="93082"/>
                </a:lnTo>
                <a:cubicBezTo>
                  <a:pt x="37649" y="88891"/>
                  <a:pt x="37649" y="82097"/>
                  <a:pt x="41839" y="77906"/>
                </a:cubicBezTo>
                <a:close/>
              </a:path>
            </a:pathLst>
          </a:custGeom>
          <a:solidFill>
            <a:schemeClr val="lt1">
              <a:lumMod val="100000"/>
            </a:schemeClr>
          </a:solidFill>
          <a:ln w="519" cap="flat">
            <a:noFill/>
            <a:prstDash val="solid"/>
            <a:miter/>
          </a:ln>
        </p:spPr>
        <p:txBody>
          <a:bodyPr wrap="square" rtlCol="0" anchor="ctr">
            <a:noAutofit/>
          </a:bodyPr>
          <a:p>
            <a:endParaRPr lang="zh-CN" altLang="en-US"/>
          </a:p>
        </p:txBody>
      </p:sp>
      <p:sp>
        <p:nvSpPr>
          <p:cNvPr id="13" name="矩形 12"/>
          <p:cNvSpPr/>
          <p:nvPr>
            <p:custDataLst>
              <p:tags r:id="rId12"/>
            </p:custDataLst>
          </p:nvPr>
        </p:nvSpPr>
        <p:spPr>
          <a:xfrm>
            <a:off x="5816423" y="1765160"/>
            <a:ext cx="559050" cy="59191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p>
            <a:pPr algn="ctr"/>
            <a:r>
              <a:rPr lang="en-US" altLang="zh-CN" sz="2400" b="1" kern="0" dirty="0">
                <a:solidFill>
                  <a:schemeClr val="lt1">
                    <a:lumMod val="100000"/>
                  </a:schemeClr>
                </a:solidFill>
                <a:cs typeface="+mn-lt"/>
              </a:rPr>
              <a:t>01</a:t>
            </a:r>
            <a:endParaRPr lang="en-US" altLang="zh-CN" sz="2400" b="1" kern="0" dirty="0">
              <a:solidFill>
                <a:schemeClr val="lt1">
                  <a:lumMod val="100000"/>
                </a:schemeClr>
              </a:solidFill>
              <a:cs typeface="+mn-lt"/>
            </a:endParaRPr>
          </a:p>
        </p:txBody>
      </p:sp>
      <p:sp>
        <p:nvSpPr>
          <p:cNvPr id="14" name="矩形 13"/>
          <p:cNvSpPr/>
          <p:nvPr>
            <p:custDataLst>
              <p:tags r:id="rId13"/>
            </p:custDataLst>
          </p:nvPr>
        </p:nvSpPr>
        <p:spPr>
          <a:xfrm>
            <a:off x="5181397" y="2490994"/>
            <a:ext cx="559050" cy="59191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p>
            <a:pPr algn="ctr"/>
            <a:r>
              <a:rPr lang="en-US" altLang="zh-CN" sz="2400" b="1" kern="0" dirty="0">
                <a:solidFill>
                  <a:schemeClr val="lt1">
                    <a:lumMod val="100000"/>
                  </a:schemeClr>
                </a:solidFill>
                <a:cs typeface="+mn-lt"/>
              </a:rPr>
              <a:t>02</a:t>
            </a:r>
            <a:endParaRPr lang="en-US" altLang="zh-CN" sz="2400" b="1" kern="0" dirty="0">
              <a:solidFill>
                <a:schemeClr val="lt1">
                  <a:lumMod val="100000"/>
                </a:schemeClr>
              </a:solidFill>
              <a:cs typeface="+mn-lt"/>
            </a:endParaRPr>
          </a:p>
        </p:txBody>
      </p:sp>
      <p:sp>
        <p:nvSpPr>
          <p:cNvPr id="15" name="矩形 14"/>
          <p:cNvSpPr/>
          <p:nvPr>
            <p:custDataLst>
              <p:tags r:id="rId14"/>
            </p:custDataLst>
          </p:nvPr>
        </p:nvSpPr>
        <p:spPr>
          <a:xfrm>
            <a:off x="4551451" y="4105865"/>
            <a:ext cx="559050" cy="59191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p>
            <a:pPr algn="ctr"/>
            <a:r>
              <a:rPr lang="en-US" altLang="zh-CN" sz="2400" b="1" kern="0" dirty="0">
                <a:solidFill>
                  <a:schemeClr val="lt1">
                    <a:lumMod val="100000"/>
                  </a:schemeClr>
                </a:solidFill>
                <a:cs typeface="+mn-lt"/>
              </a:rPr>
              <a:t>03</a:t>
            </a:r>
            <a:endParaRPr lang="en-US" altLang="zh-CN" sz="2400" b="1" kern="0" dirty="0">
              <a:solidFill>
                <a:schemeClr val="lt1">
                  <a:lumMod val="100000"/>
                </a:schemeClr>
              </a:solidFill>
              <a:cs typeface="+mn-lt"/>
            </a:endParaRPr>
          </a:p>
        </p:txBody>
      </p:sp>
      <p:sp>
        <p:nvSpPr>
          <p:cNvPr id="16" name="矩形 15"/>
          <p:cNvSpPr/>
          <p:nvPr>
            <p:custDataLst>
              <p:tags r:id="rId15"/>
            </p:custDataLst>
          </p:nvPr>
        </p:nvSpPr>
        <p:spPr>
          <a:xfrm>
            <a:off x="6452719" y="3024416"/>
            <a:ext cx="559050" cy="59191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p>
            <a:pPr algn="ctr"/>
            <a:r>
              <a:rPr lang="en-US" altLang="zh-CN" sz="2400" b="1" kern="0" dirty="0">
                <a:solidFill>
                  <a:schemeClr val="lt1">
                    <a:lumMod val="100000"/>
                  </a:schemeClr>
                </a:solidFill>
                <a:cs typeface="+mn-lt"/>
              </a:rPr>
              <a:t>04</a:t>
            </a:r>
            <a:endParaRPr lang="en-US" altLang="zh-CN" sz="2400" b="1" kern="0" dirty="0">
              <a:solidFill>
                <a:schemeClr val="lt1">
                  <a:lumMod val="100000"/>
                </a:schemeClr>
              </a:solidFill>
              <a:cs typeface="+mn-lt"/>
            </a:endParaRPr>
          </a:p>
        </p:txBody>
      </p:sp>
      <p:sp>
        <p:nvSpPr>
          <p:cNvPr id="17" name="矩形 16"/>
          <p:cNvSpPr/>
          <p:nvPr>
            <p:custDataLst>
              <p:tags r:id="rId16"/>
            </p:custDataLst>
          </p:nvPr>
        </p:nvSpPr>
        <p:spPr>
          <a:xfrm>
            <a:off x="7080124" y="3621975"/>
            <a:ext cx="559050" cy="59191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p>
            <a:pPr algn="ctr"/>
            <a:r>
              <a:rPr lang="en-US" altLang="zh-CN" sz="2400" b="1" kern="0" dirty="0">
                <a:solidFill>
                  <a:schemeClr val="lt1">
                    <a:lumMod val="100000"/>
                  </a:schemeClr>
                </a:solidFill>
                <a:cs typeface="+mn-lt"/>
              </a:rPr>
              <a:t>05</a:t>
            </a:r>
            <a:endParaRPr lang="en-US" altLang="zh-CN" sz="2400" b="1" kern="0" dirty="0">
              <a:solidFill>
                <a:schemeClr val="lt1">
                  <a:lumMod val="100000"/>
                </a:schemeClr>
              </a:solidFill>
              <a:cs typeface="+mn-lt"/>
            </a:endParaRPr>
          </a:p>
        </p:txBody>
      </p:sp>
      <p:sp>
        <p:nvSpPr>
          <p:cNvPr id="18" name="矩形 17"/>
          <p:cNvSpPr/>
          <p:nvPr>
            <p:custDataLst>
              <p:tags r:id="rId17"/>
            </p:custDataLst>
          </p:nvPr>
        </p:nvSpPr>
        <p:spPr>
          <a:xfrm>
            <a:off x="1062619" y="3331125"/>
            <a:ext cx="2769664" cy="1088924"/>
          </a:xfrm>
          <a:prstGeom prst="rect">
            <a:avLst/>
          </a:prstGeom>
          <a:noFill/>
        </p:spPr>
        <p:txBody>
          <a:bodyPr wrap="square" lIns="0" tIns="0" rIns="0" bIns="0" rtlCol="0" anchor="t">
            <a:noAutofit/>
          </a:bodyPr>
          <a:p>
            <a:pPr>
              <a:lnSpc>
                <a:spcPct val="150000"/>
              </a:lnSpc>
            </a:pPr>
            <a:r>
              <a:rPr lang="zh-CN" altLang="en-US" sz="1200" b="1" kern="0" dirty="0">
                <a:solidFill>
                  <a:schemeClr val="tx1">
                    <a:lumMod val="85000"/>
                    <a:lumOff val="15000"/>
                  </a:schemeClr>
                </a:solidFill>
                <a:latin typeface="+mn-ea"/>
              </a:rPr>
              <a:t>Slogan</a:t>
            </a:r>
            <a:r>
              <a:rPr lang="zh-CN" altLang="en-US" sz="1200" kern="0" dirty="0">
                <a:solidFill>
                  <a:schemeClr val="tx1">
                    <a:lumMod val="85000"/>
                    <a:lumOff val="15000"/>
                  </a:schemeClr>
                </a:solidFill>
                <a:latin typeface="+mn-ea"/>
              </a:rPr>
              <a:t>: Master the Market Pulse, Insight into Fund Movements at a Glance</a:t>
            </a:r>
            <a:endParaRPr lang="zh-CN" altLang="en-US" sz="1200" kern="0" dirty="0">
              <a:solidFill>
                <a:schemeClr val="tx1">
                  <a:lumMod val="85000"/>
                  <a:lumOff val="15000"/>
                </a:schemeClr>
              </a:solidFill>
              <a:latin typeface="+mn-ea"/>
            </a:endParaRPr>
          </a:p>
        </p:txBody>
      </p:sp>
      <p:sp>
        <p:nvSpPr>
          <p:cNvPr id="19" name="矩形 18"/>
          <p:cNvSpPr/>
          <p:nvPr>
            <p:custDataLst>
              <p:tags r:id="rId18"/>
            </p:custDataLst>
          </p:nvPr>
        </p:nvSpPr>
        <p:spPr>
          <a:xfrm>
            <a:off x="1062619" y="4632936"/>
            <a:ext cx="2769664" cy="1088924"/>
          </a:xfrm>
          <a:prstGeom prst="rect">
            <a:avLst/>
          </a:prstGeom>
          <a:noFill/>
        </p:spPr>
        <p:txBody>
          <a:bodyPr wrap="square" lIns="0" tIns="0" rIns="0" bIns="0" rtlCol="0" anchor="t">
            <a:noAutofit/>
          </a:bodyPr>
          <a:p>
            <a:pPr>
              <a:lnSpc>
                <a:spcPct val="150000"/>
              </a:lnSpc>
            </a:pPr>
            <a:r>
              <a:rPr lang="zh-CN" altLang="en-US" sz="1200" kern="0" dirty="0">
                <a:solidFill>
                  <a:schemeClr val="tx1">
                    <a:lumMod val="85000"/>
                    <a:lumOff val="15000"/>
                  </a:schemeClr>
                </a:solidFill>
                <a:latin typeface="+mn-ea"/>
              </a:rPr>
              <a:t>TokenSpy</a:t>
            </a:r>
            <a:r>
              <a:rPr lang="en-US" altLang="zh-CN" sz="1200" kern="0" dirty="0">
                <a:solidFill>
                  <a:schemeClr val="tx1">
                    <a:lumMod val="85000"/>
                    <a:lumOff val="15000"/>
                  </a:schemeClr>
                </a:solidFill>
                <a:latin typeface="+mn-ea"/>
              </a:rPr>
              <a:t> </a:t>
            </a:r>
            <a:r>
              <a:rPr lang="en-US" altLang="zh-CN" sz="1200">
                <a:sym typeface="+mn-ea"/>
              </a:rPr>
              <a:t>offer a one-stop solution for users' needs from searching to trading, providing real-time monitoring of cryptocurrency address token movements to help users gain insights into market dynamics.</a:t>
            </a:r>
            <a:endParaRPr lang="en-US" altLang="zh-CN" sz="1200">
              <a:sym typeface="+mn-ea"/>
            </a:endParaRPr>
          </a:p>
          <a:p>
            <a:pPr>
              <a:lnSpc>
                <a:spcPct val="150000"/>
              </a:lnSpc>
            </a:pPr>
            <a:endParaRPr lang="en-US" altLang="zh-CN" sz="1200" kern="0" dirty="0">
              <a:solidFill>
                <a:schemeClr val="tx1">
                  <a:lumMod val="85000"/>
                  <a:lumOff val="15000"/>
                </a:schemeClr>
              </a:solidFill>
              <a:latin typeface="+mn-ea"/>
            </a:endParaRPr>
          </a:p>
        </p:txBody>
      </p:sp>
      <p:sp>
        <p:nvSpPr>
          <p:cNvPr id="20" name="矩形 19"/>
          <p:cNvSpPr/>
          <p:nvPr>
            <p:custDataLst>
              <p:tags r:id="rId19"/>
            </p:custDataLst>
          </p:nvPr>
        </p:nvSpPr>
        <p:spPr>
          <a:xfrm>
            <a:off x="1063625" y="1816735"/>
            <a:ext cx="2758440" cy="1089025"/>
          </a:xfrm>
          <a:prstGeom prst="rect">
            <a:avLst/>
          </a:prstGeom>
          <a:noFill/>
        </p:spPr>
        <p:txBody>
          <a:bodyPr wrap="square" lIns="0" tIns="0" rIns="0" bIns="0" rtlCol="0" anchor="t">
            <a:noAutofit/>
          </a:bodyPr>
          <a:p>
            <a:pPr>
              <a:lnSpc>
                <a:spcPct val="150000"/>
              </a:lnSpc>
            </a:pPr>
            <a:r>
              <a:rPr lang="en-US" altLang="zh-CN" sz="1200">
                <a:sym typeface="+mn-ea"/>
              </a:rPr>
              <a:t>TokenSpy is a blockchain-based data activity monitoring tool.</a:t>
            </a:r>
            <a:endParaRPr lang="en-US" altLang="zh-CN" sz="1200">
              <a:sym typeface="+mn-ea"/>
            </a:endParaRPr>
          </a:p>
        </p:txBody>
      </p:sp>
      <p:sp>
        <p:nvSpPr>
          <p:cNvPr id="21" name="矩形 20"/>
          <p:cNvSpPr/>
          <p:nvPr>
            <p:custDataLst>
              <p:tags r:id="rId20"/>
            </p:custDataLst>
          </p:nvPr>
        </p:nvSpPr>
        <p:spPr>
          <a:xfrm>
            <a:off x="8359066" y="3875350"/>
            <a:ext cx="2769664" cy="1088924"/>
          </a:xfrm>
          <a:prstGeom prst="rect">
            <a:avLst/>
          </a:prstGeom>
          <a:noFill/>
        </p:spPr>
        <p:txBody>
          <a:bodyPr wrap="square" lIns="0" tIns="0" rIns="0" bIns="0" rtlCol="0" anchor="t">
            <a:noAutofit/>
          </a:bodyPr>
          <a:p>
            <a:pPr>
              <a:lnSpc>
                <a:spcPct val="150000"/>
              </a:lnSpc>
            </a:pPr>
            <a:r>
              <a:rPr lang="zh-CN" altLang="en-US" sz="1200" kern="0" spc="0" dirty="0">
                <a:ln>
                  <a:noFill/>
                  <a:prstDash val="sysDot"/>
                </a:ln>
                <a:solidFill>
                  <a:schemeClr val="tx1">
                    <a:lumMod val="85000"/>
                    <a:lumOff val="15000"/>
                  </a:schemeClr>
                </a:solidFill>
                <a:latin typeface="+mn-ea"/>
                <a:ea typeface="+mn-ea"/>
                <a:sym typeface="+mn-ea"/>
              </a:rPr>
              <a:t>Provide a platform for real-time tracking and analyzing whale wallet activities, enabling users to gain insights into large transactions and fund flows to predict market trends.。</a:t>
            </a:r>
            <a:endParaRPr lang="zh-CN" altLang="en-US" sz="1200" kern="0" spc="0" dirty="0">
              <a:ln>
                <a:noFill/>
                <a:prstDash val="sysDot"/>
              </a:ln>
              <a:solidFill>
                <a:schemeClr val="tx1">
                  <a:lumMod val="85000"/>
                  <a:lumOff val="15000"/>
                </a:schemeClr>
              </a:solidFill>
              <a:latin typeface="+mn-ea"/>
              <a:ea typeface="+mn-ea"/>
              <a:sym typeface="+mn-ea"/>
            </a:endParaRPr>
          </a:p>
        </p:txBody>
      </p:sp>
      <p:sp>
        <p:nvSpPr>
          <p:cNvPr id="22" name="矩形 21"/>
          <p:cNvSpPr/>
          <p:nvPr>
            <p:custDataLst>
              <p:tags r:id="rId21"/>
            </p:custDataLst>
          </p:nvPr>
        </p:nvSpPr>
        <p:spPr>
          <a:xfrm>
            <a:off x="8359140" y="2361565"/>
            <a:ext cx="3320415" cy="1089025"/>
          </a:xfrm>
          <a:prstGeom prst="rect">
            <a:avLst/>
          </a:prstGeom>
          <a:noFill/>
        </p:spPr>
        <p:txBody>
          <a:bodyPr wrap="square" lIns="0" tIns="0" rIns="0" bIns="0" rtlCol="0" anchor="t">
            <a:noAutofit/>
          </a:bodyPr>
          <a:p>
            <a:pPr>
              <a:lnSpc>
                <a:spcPct val="150000"/>
              </a:lnSpc>
            </a:pPr>
            <a:r>
              <a:rPr lang="zh-CN" altLang="en-US" sz="1200" b="1" kern="0" dirty="0">
                <a:solidFill>
                  <a:schemeClr val="tx1">
                    <a:lumMod val="85000"/>
                    <a:lumOff val="15000"/>
                  </a:schemeClr>
                </a:solidFill>
                <a:latin typeface="+mn-ea"/>
              </a:rPr>
              <a:t>Unique Value Proposition</a:t>
            </a:r>
            <a:r>
              <a:rPr lang="en-US" altLang="zh-CN" sz="1200" kern="0" dirty="0">
                <a:solidFill>
                  <a:schemeClr val="tx1">
                    <a:lumMod val="85000"/>
                    <a:lumOff val="15000"/>
                  </a:schemeClr>
                </a:solidFill>
                <a:latin typeface="+mn-ea"/>
              </a:rPr>
              <a:t>: </a:t>
            </a:r>
            <a:r>
              <a:rPr lang="zh-CN" altLang="en-US" sz="1200" kern="0" dirty="0">
                <a:solidFill>
                  <a:schemeClr val="tx1">
                    <a:lumMod val="85000"/>
                    <a:lumOff val="15000"/>
                  </a:schemeClr>
                </a:solidFill>
                <a:latin typeface="+mn-ea"/>
              </a:rPr>
              <a:t>TokenSpy helps users capture market opportunities and avoid missing important market dynamics by providing real-time and accurate token inflow monitoring services.</a:t>
            </a:r>
            <a:endParaRPr lang="zh-CN" altLang="en-US" sz="1200" kern="0" dirty="0">
              <a:solidFill>
                <a:schemeClr val="tx1">
                  <a:lumMod val="85000"/>
                  <a:lumOff val="15000"/>
                </a:schemeClr>
              </a:solidFill>
              <a:latin typeface="+mn-ea"/>
            </a:endParaRPr>
          </a:p>
        </p:txBody>
      </p:sp>
      <p:cxnSp>
        <p:nvCxnSpPr>
          <p:cNvPr id="23" name="直接连接符 22"/>
          <p:cNvCxnSpPr/>
          <p:nvPr>
            <p:custDataLst>
              <p:tags r:id="rId22"/>
            </p:custDataLst>
          </p:nvPr>
        </p:nvCxnSpPr>
        <p:spPr>
          <a:xfrm>
            <a:off x="3954527" y="2148715"/>
            <a:ext cx="1785699" cy="0"/>
          </a:xfrm>
          <a:prstGeom prst="line">
            <a:avLst/>
          </a:prstGeom>
          <a:ln>
            <a:gradFill>
              <a:gsLst>
                <a:gs pos="100000">
                  <a:schemeClr val="accent1">
                    <a:lumMod val="100000"/>
                  </a:schemeClr>
                </a:gs>
                <a:gs pos="0">
                  <a:schemeClr val="accent1">
                    <a:lumMod val="60000"/>
                    <a:lumOff val="40000"/>
                  </a:schemeClr>
                </a:gs>
              </a:gsLst>
              <a:lin ang="10800000" scaled="0"/>
            </a:gradFill>
            <a:headEnd type="triangle" w="lg" len="med"/>
            <a:tailEnd type="oval" w="sm" len="sm"/>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custDataLst>
              <p:tags r:id="rId23"/>
            </p:custDataLst>
          </p:nvPr>
        </p:nvCxnSpPr>
        <p:spPr>
          <a:xfrm>
            <a:off x="3954527" y="3663252"/>
            <a:ext cx="1155893" cy="0"/>
          </a:xfrm>
          <a:prstGeom prst="line">
            <a:avLst/>
          </a:prstGeom>
          <a:ln>
            <a:gradFill>
              <a:gsLst>
                <a:gs pos="100000">
                  <a:schemeClr val="accent1">
                    <a:lumMod val="100000"/>
                  </a:schemeClr>
                </a:gs>
                <a:gs pos="0">
                  <a:schemeClr val="accent1">
                    <a:lumMod val="60000"/>
                    <a:lumOff val="40000"/>
                  </a:schemeClr>
                </a:gs>
              </a:gsLst>
              <a:lin ang="10800000" scaled="0"/>
            </a:gradFill>
            <a:headEnd type="triangle" w="lg" len="med"/>
            <a:tailEnd type="oval" w="sm" len="sm"/>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custDataLst>
              <p:tags r:id="rId24"/>
            </p:custDataLst>
          </p:nvPr>
        </p:nvCxnSpPr>
        <p:spPr>
          <a:xfrm>
            <a:off x="3954527" y="5177153"/>
            <a:ext cx="512242" cy="0"/>
          </a:xfrm>
          <a:prstGeom prst="line">
            <a:avLst/>
          </a:prstGeom>
          <a:ln>
            <a:gradFill>
              <a:gsLst>
                <a:gs pos="100000">
                  <a:schemeClr val="accent1">
                    <a:lumMod val="100000"/>
                  </a:schemeClr>
                </a:gs>
                <a:gs pos="0">
                  <a:schemeClr val="accent1">
                    <a:lumMod val="60000"/>
                    <a:lumOff val="40000"/>
                  </a:schemeClr>
                </a:gs>
              </a:gsLst>
              <a:lin ang="10800000" scaled="0"/>
            </a:gradFill>
            <a:headEnd type="triangle" w="lg" len="med"/>
            <a:tailEnd type="oval" w="sm" len="sm"/>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custDataLst>
              <p:tags r:id="rId25"/>
            </p:custDataLst>
          </p:nvPr>
        </p:nvCxnSpPr>
        <p:spPr>
          <a:xfrm flipH="1">
            <a:off x="6844529" y="2905666"/>
            <a:ext cx="1396881" cy="0"/>
          </a:xfrm>
          <a:prstGeom prst="line">
            <a:avLst/>
          </a:prstGeom>
          <a:ln cap="rnd" cmpd="sng">
            <a:gradFill>
              <a:gsLst>
                <a:gs pos="100000">
                  <a:schemeClr val="accent1">
                    <a:lumMod val="100000"/>
                  </a:schemeClr>
                </a:gs>
                <a:gs pos="0">
                  <a:schemeClr val="accent1">
                    <a:lumMod val="60000"/>
                    <a:lumOff val="40000"/>
                  </a:schemeClr>
                </a:gs>
              </a:gsLst>
              <a:lin ang="10800000" scaled="0"/>
            </a:gradFill>
            <a:round/>
            <a:headEnd type="triangle" w="lg" len="med"/>
            <a:tailEnd type="oval" w="sm" len="sm"/>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custDataLst>
              <p:tags r:id="rId26"/>
            </p:custDataLst>
          </p:nvPr>
        </p:nvCxnSpPr>
        <p:spPr>
          <a:xfrm flipH="1">
            <a:off x="7717055" y="4420203"/>
            <a:ext cx="524239" cy="0"/>
          </a:xfrm>
          <a:prstGeom prst="line">
            <a:avLst/>
          </a:prstGeom>
          <a:ln>
            <a:gradFill>
              <a:gsLst>
                <a:gs pos="100000">
                  <a:schemeClr val="accent1">
                    <a:lumMod val="100000"/>
                  </a:schemeClr>
                </a:gs>
                <a:gs pos="0">
                  <a:schemeClr val="accent1">
                    <a:lumMod val="60000"/>
                    <a:lumOff val="40000"/>
                  </a:schemeClr>
                </a:gs>
              </a:gsLst>
              <a:lin ang="10800000" scaled="0"/>
            </a:gradFill>
            <a:headEnd type="triangle" w="lg" len="med"/>
            <a:tailEnd type="oval" w="sm" len="sm"/>
          </a:ln>
        </p:spPr>
        <p:style>
          <a:lnRef idx="1">
            <a:schemeClr val="accent1"/>
          </a:lnRef>
          <a:fillRef idx="0">
            <a:schemeClr val="accent1"/>
          </a:fillRef>
          <a:effectRef idx="0">
            <a:schemeClr val="accent1"/>
          </a:effectRef>
          <a:fontRef idx="minor">
            <a:schemeClr val="tx1"/>
          </a:fontRef>
        </p:style>
      </p:cxnSp>
    </p:spTree>
    <p:custDataLst>
      <p:tags r:id="rId27"/>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455930" y="3446780"/>
            <a:ext cx="7843520" cy="1151890"/>
          </a:xfrm>
        </p:spPr>
        <p:txBody>
          <a:bodyPr>
            <a:normAutofit fontScale="90000"/>
          </a:bodyPr>
          <a:lstStyle/>
          <a:p>
            <a:r>
              <a:rPr lang="zh-CN" altLang="en-US"/>
              <a:t>Current Market Situation</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02</a:t>
            </a:r>
            <a:endParaRPr lang="en-US" altLang="zh-CN"/>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任意多边形 45"/>
          <p:cNvSpPr/>
          <p:nvPr>
            <p:custDataLst>
              <p:tags r:id="rId1"/>
            </p:custDataLst>
          </p:nvPr>
        </p:nvSpPr>
        <p:spPr>
          <a:xfrm>
            <a:off x="0" y="0"/>
            <a:ext cx="12192000" cy="3710305"/>
          </a:xfrm>
          <a:custGeom>
            <a:avLst/>
            <a:gdLst/>
            <a:ahLst/>
            <a:cxnLst>
              <a:cxn ang="3">
                <a:pos x="hc" y="t"/>
              </a:cxn>
              <a:cxn ang="cd2">
                <a:pos x="l" y="vc"/>
              </a:cxn>
              <a:cxn ang="cd4">
                <a:pos x="hc" y="b"/>
              </a:cxn>
              <a:cxn ang="0">
                <a:pos x="r" y="vc"/>
              </a:cxn>
            </a:cxnLst>
            <a:rect l="l" t="t" r="r" b="b"/>
            <a:pathLst>
              <a:path w="19200" h="5843">
                <a:moveTo>
                  <a:pt x="0" y="0"/>
                </a:moveTo>
                <a:lnTo>
                  <a:pt x="19200" y="0"/>
                </a:lnTo>
                <a:lnTo>
                  <a:pt x="19200" y="1014"/>
                </a:lnTo>
                <a:lnTo>
                  <a:pt x="19191" y="1026"/>
                </a:lnTo>
                <a:cubicBezTo>
                  <a:pt x="17011" y="3950"/>
                  <a:pt x="13527" y="5843"/>
                  <a:pt x="9600" y="5843"/>
                </a:cubicBezTo>
                <a:cubicBezTo>
                  <a:pt x="5673" y="5843"/>
                  <a:pt x="2189" y="3950"/>
                  <a:pt x="9" y="1026"/>
                </a:cubicBezTo>
                <a:lnTo>
                  <a:pt x="0" y="1014"/>
                </a:lnTo>
                <a:lnTo>
                  <a:pt x="0" y="0"/>
                </a:lnTo>
                <a:close/>
              </a:path>
            </a:pathLst>
          </a:custGeom>
          <a:solidFill>
            <a:schemeClr val="accent1"/>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 name="标题 1"/>
          <p:cNvSpPr>
            <a:spLocks noGrp="1"/>
          </p:cNvSpPr>
          <p:nvPr>
            <p:ph type="title"/>
            <p:custDataLst>
              <p:tags r:id="rId2"/>
            </p:custDataLst>
          </p:nvPr>
        </p:nvSpPr>
        <p:spPr>
          <a:xfrm>
            <a:off x="696000" y="394405"/>
            <a:ext cx="10800000" cy="792000"/>
          </a:xfrm>
        </p:spPr>
        <p:txBody>
          <a:bodyPr/>
          <a:lstStyle/>
          <a:p>
            <a:pPr algn="ctr"/>
            <a:r>
              <a:rPr lang="zh-CN" altLang="en-US">
                <a:sym typeface="+mn-ea"/>
              </a:rPr>
              <a:t>Current Market Situation</a:t>
            </a:r>
            <a:endParaRPr lang="zh-CN" altLang="en-US" dirty="0">
              <a:solidFill>
                <a:schemeClr val="lt1">
                  <a:lumMod val="100000"/>
                </a:schemeClr>
              </a:solidFill>
            </a:endParaRPr>
          </a:p>
        </p:txBody>
      </p:sp>
      <p:sp>
        <p:nvSpPr>
          <p:cNvPr id="9" name="圆角矩形 8"/>
          <p:cNvSpPr/>
          <p:nvPr>
            <p:custDataLst>
              <p:tags r:id="rId3"/>
            </p:custDataLst>
          </p:nvPr>
        </p:nvSpPr>
        <p:spPr>
          <a:xfrm>
            <a:off x="1997710" y="1864677"/>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8" name="矩形 7"/>
          <p:cNvSpPr/>
          <p:nvPr>
            <p:custDataLst>
              <p:tags r:id="rId4"/>
            </p:custDataLst>
          </p:nvPr>
        </p:nvSpPr>
        <p:spPr>
          <a:xfrm>
            <a:off x="2196465" y="3061017"/>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Status Quo: Existing tools like Jupiter offer only swapping services, while Birdeye lacks user-friendliness, and many tools do not support the Solana blockchain.</a:t>
            </a:r>
            <a:endParaRPr lang="zh-CN" altLang="en-US" sz="1200">
              <a:solidFill>
                <a:srgbClr val="262626"/>
              </a:solidFill>
              <a:latin typeface="+mn-ea"/>
              <a:cs typeface="+mn-ea"/>
            </a:endParaRPr>
          </a:p>
        </p:txBody>
      </p:sp>
      <p:sp>
        <p:nvSpPr>
          <p:cNvPr id="11" name="椭圆 10"/>
          <p:cNvSpPr/>
          <p:nvPr>
            <p:custDataLst>
              <p:tags r:id="rId5"/>
            </p:custDataLst>
          </p:nvPr>
        </p:nvSpPr>
        <p:spPr>
          <a:xfrm>
            <a:off x="2985135" y="2224087"/>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4" name="直接连接符 13"/>
          <p:cNvCxnSpPr/>
          <p:nvPr>
            <p:custDataLst>
              <p:tags r:id="rId6"/>
            </p:custDataLst>
          </p:nvPr>
        </p:nvCxnSpPr>
        <p:spPr>
          <a:xfrm>
            <a:off x="3099435" y="5607367"/>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22" name="圆角矩形 21"/>
          <p:cNvSpPr/>
          <p:nvPr>
            <p:custDataLst>
              <p:tags r:id="rId7"/>
            </p:custDataLst>
          </p:nvPr>
        </p:nvSpPr>
        <p:spPr>
          <a:xfrm>
            <a:off x="7439660" y="1864677"/>
            <a:ext cx="2584450" cy="4013835"/>
          </a:xfrm>
          <a:prstGeom prst="roundRect">
            <a:avLst>
              <a:gd name="adj" fmla="val 13095"/>
            </a:avLst>
          </a:prstGeom>
          <a:solidFill>
            <a:srgbClr val="FFFFFF"/>
          </a:solidFill>
          <a:ln>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solidFill>
                <a:srgbClr val="FFFFFF"/>
              </a:solidFill>
            </a:endParaRPr>
          </a:p>
        </p:txBody>
      </p:sp>
      <p:sp>
        <p:nvSpPr>
          <p:cNvPr id="15" name="矩形 14"/>
          <p:cNvSpPr/>
          <p:nvPr>
            <p:custDataLst>
              <p:tags r:id="rId8"/>
            </p:custDataLst>
          </p:nvPr>
        </p:nvSpPr>
        <p:spPr>
          <a:xfrm>
            <a:off x="7638415" y="3061017"/>
            <a:ext cx="2186940" cy="2488565"/>
          </a:xfrm>
          <a:prstGeom prst="rect">
            <a:avLst/>
          </a:prstGeom>
        </p:spPr>
        <p:txBody>
          <a:bodyPr wrap="square" lIns="0" tIns="0" rIns="0" bIns="0">
            <a:noAutofit/>
          </a:bodyPr>
          <a:p>
            <a:pPr>
              <a:lnSpc>
                <a:spcPct val="130000"/>
              </a:lnSpc>
              <a:spcBef>
                <a:spcPct val="0"/>
              </a:spcBef>
              <a:spcAft>
                <a:spcPct val="0"/>
              </a:spcAft>
            </a:pPr>
            <a:r>
              <a:rPr lang="zh-CN" altLang="en-US" sz="1200">
                <a:solidFill>
                  <a:srgbClr val="262626"/>
                </a:solidFill>
                <a:latin typeface="+mn-ea"/>
                <a:cs typeface="+mn-ea"/>
              </a:rPr>
              <a:t>Need: There's a gap in the market for an integrated service platform that provides comprehensive on-chain data analysis, especially for the Solana ecosystem.</a:t>
            </a:r>
            <a:endParaRPr lang="zh-CN" altLang="en-US" sz="1200">
              <a:solidFill>
                <a:srgbClr val="262626"/>
              </a:solidFill>
              <a:latin typeface="+mn-ea"/>
              <a:cs typeface="+mn-ea"/>
            </a:endParaRPr>
          </a:p>
        </p:txBody>
      </p:sp>
      <p:sp>
        <p:nvSpPr>
          <p:cNvPr id="24" name="椭圆 23"/>
          <p:cNvSpPr/>
          <p:nvPr>
            <p:custDataLst>
              <p:tags r:id="rId9"/>
            </p:custDataLst>
          </p:nvPr>
        </p:nvSpPr>
        <p:spPr>
          <a:xfrm>
            <a:off x="8427085" y="2224087"/>
            <a:ext cx="610235" cy="610235"/>
          </a:xfrm>
          <a:prstGeom prst="ellipse">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32" name="直接连接符 31"/>
          <p:cNvCxnSpPr/>
          <p:nvPr>
            <p:custDataLst>
              <p:tags r:id="rId10"/>
            </p:custDataLst>
          </p:nvPr>
        </p:nvCxnSpPr>
        <p:spPr>
          <a:xfrm>
            <a:off x="8541385" y="5607367"/>
            <a:ext cx="381635" cy="0"/>
          </a:xfrm>
          <a:prstGeom prst="line">
            <a:avLst/>
          </a:prstGeom>
          <a:ln w="44450" cap="rnd"/>
        </p:spPr>
        <p:style>
          <a:lnRef idx="2">
            <a:schemeClr val="accent1"/>
          </a:lnRef>
          <a:fillRef idx="0">
            <a:srgbClr val="FFFFFF"/>
          </a:fillRef>
          <a:effectRef idx="0">
            <a:srgbClr val="FFFFFF"/>
          </a:effectRef>
          <a:fontRef idx="minor">
            <a:schemeClr val="tx1"/>
          </a:fontRef>
        </p:style>
      </p:cxnSp>
      <p:sp>
        <p:nvSpPr>
          <p:cNvPr id="4" name="图片 85" descr="343439383331313b343532303031393bd2b5bca8b9dcc0ed"/>
          <p:cNvSpPr/>
          <p:nvPr>
            <p:custDataLst>
              <p:tags r:id="rId11"/>
            </p:custDataLst>
          </p:nvPr>
        </p:nvSpPr>
        <p:spPr>
          <a:xfrm>
            <a:off x="3164205" y="2412047"/>
            <a:ext cx="251999" cy="233941"/>
          </a:xfrm>
          <a:custGeom>
            <a:avLst/>
            <a:gdLst>
              <a:gd name="connsiteX0" fmla="*/ 222543 w 251999"/>
              <a:gd name="connsiteY0" fmla="*/ 115 h 233941"/>
              <a:gd name="connsiteX1" fmla="*/ 29043 w 251999"/>
              <a:gd name="connsiteY1" fmla="*/ 115 h 233941"/>
              <a:gd name="connsiteX2" fmla="*/ 114 w 251999"/>
              <a:gd name="connsiteY2" fmla="*/ 29277 h 233941"/>
              <a:gd name="connsiteX3" fmla="*/ 114 w 251999"/>
              <a:gd name="connsiteY3" fmla="*/ 154996 h 233941"/>
              <a:gd name="connsiteX4" fmla="*/ 29043 w 251999"/>
              <a:gd name="connsiteY4" fmla="*/ 184157 h 233941"/>
              <a:gd name="connsiteX5" fmla="*/ 101686 w 251999"/>
              <a:gd name="connsiteY5" fmla="*/ 184157 h 233941"/>
              <a:gd name="connsiteX6" fmla="*/ 101686 w 251999"/>
              <a:gd name="connsiteY6" fmla="*/ 219800 h 233941"/>
              <a:gd name="connsiteX7" fmla="*/ 61828 w 251999"/>
              <a:gd name="connsiteY7" fmla="*/ 219800 h 233941"/>
              <a:gd name="connsiteX8" fmla="*/ 54757 w 251999"/>
              <a:gd name="connsiteY8" fmla="*/ 226928 h 233941"/>
              <a:gd name="connsiteX9" fmla="*/ 61828 w 251999"/>
              <a:gd name="connsiteY9" fmla="*/ 234057 h 233941"/>
              <a:gd name="connsiteX10" fmla="*/ 184614 w 251999"/>
              <a:gd name="connsiteY10" fmla="*/ 234057 h 233941"/>
              <a:gd name="connsiteX11" fmla="*/ 191685 w 251999"/>
              <a:gd name="connsiteY11" fmla="*/ 226928 h 233941"/>
              <a:gd name="connsiteX12" fmla="*/ 184614 w 251999"/>
              <a:gd name="connsiteY12" fmla="*/ 219800 h 233941"/>
              <a:gd name="connsiteX13" fmla="*/ 145400 w 251999"/>
              <a:gd name="connsiteY13" fmla="*/ 219800 h 233941"/>
              <a:gd name="connsiteX14" fmla="*/ 145400 w 251999"/>
              <a:gd name="connsiteY14" fmla="*/ 184157 h 233941"/>
              <a:gd name="connsiteX15" fmla="*/ 223185 w 251999"/>
              <a:gd name="connsiteY15" fmla="*/ 184157 h 233941"/>
              <a:gd name="connsiteX16" fmla="*/ 252114 w 251999"/>
              <a:gd name="connsiteY16" fmla="*/ 154996 h 233941"/>
              <a:gd name="connsiteX17" fmla="*/ 252114 w 251999"/>
              <a:gd name="connsiteY17" fmla="*/ 29277 h 233941"/>
              <a:gd name="connsiteX18" fmla="*/ 222543 w 251999"/>
              <a:gd name="connsiteY18" fmla="*/ 115 h 233941"/>
              <a:gd name="connsiteX19" fmla="*/ 209685 w 251999"/>
              <a:gd name="connsiteY19" fmla="*/ 43533 h 233941"/>
              <a:gd name="connsiteX20" fmla="*/ 209685 w 251999"/>
              <a:gd name="connsiteY20" fmla="*/ 43533 h 233941"/>
              <a:gd name="connsiteX21" fmla="*/ 209685 w 251999"/>
              <a:gd name="connsiteY21" fmla="*/ 44181 h 233941"/>
              <a:gd name="connsiteX22" fmla="*/ 137686 w 251999"/>
              <a:gd name="connsiteY22" fmla="*/ 140739 h 233941"/>
              <a:gd name="connsiteX23" fmla="*/ 135757 w 251999"/>
              <a:gd name="connsiteY23" fmla="*/ 139443 h 233941"/>
              <a:gd name="connsiteX24" fmla="*/ 79185 w 251999"/>
              <a:gd name="connsiteY24" fmla="*/ 97969 h 233941"/>
              <a:gd name="connsiteX25" fmla="*/ 59257 w 251999"/>
              <a:gd name="connsiteY25" fmla="*/ 123890 h 233941"/>
              <a:gd name="connsiteX26" fmla="*/ 50257 w 251999"/>
              <a:gd name="connsiteY26" fmla="*/ 127130 h 233941"/>
              <a:gd name="connsiteX27" fmla="*/ 45757 w 251999"/>
              <a:gd name="connsiteY27" fmla="*/ 117410 h 233941"/>
              <a:gd name="connsiteX28" fmla="*/ 46400 w 251999"/>
              <a:gd name="connsiteY28" fmla="*/ 116114 h 233941"/>
              <a:gd name="connsiteX29" fmla="*/ 73400 w 251999"/>
              <a:gd name="connsiteY29" fmla="*/ 80472 h 233941"/>
              <a:gd name="connsiteX30" fmla="*/ 75971 w 251999"/>
              <a:gd name="connsiteY30" fmla="*/ 77231 h 233941"/>
              <a:gd name="connsiteX31" fmla="*/ 134471 w 251999"/>
              <a:gd name="connsiteY31" fmla="*/ 120650 h 233941"/>
              <a:gd name="connsiteX32" fmla="*/ 198114 w 251999"/>
              <a:gd name="connsiteY32" fmla="*/ 35757 h 233941"/>
              <a:gd name="connsiteX33" fmla="*/ 205828 w 251999"/>
              <a:gd name="connsiteY33" fmla="*/ 34461 h 233941"/>
              <a:gd name="connsiteX34" fmla="*/ 209685 w 251999"/>
              <a:gd name="connsiteY34" fmla="*/ 43533 h 233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51999" h="233941">
                <a:moveTo>
                  <a:pt x="222543" y="115"/>
                </a:moveTo>
                <a:lnTo>
                  <a:pt x="29043" y="115"/>
                </a:lnTo>
                <a:cubicBezTo>
                  <a:pt x="12971" y="115"/>
                  <a:pt x="114" y="13076"/>
                  <a:pt x="114" y="29277"/>
                </a:cubicBezTo>
                <a:lnTo>
                  <a:pt x="114" y="154996"/>
                </a:lnTo>
                <a:cubicBezTo>
                  <a:pt x="114" y="171197"/>
                  <a:pt x="12971" y="184157"/>
                  <a:pt x="29043" y="184157"/>
                </a:cubicBezTo>
                <a:lnTo>
                  <a:pt x="101686" y="184157"/>
                </a:lnTo>
                <a:lnTo>
                  <a:pt x="101686" y="219800"/>
                </a:lnTo>
                <a:lnTo>
                  <a:pt x="61828" y="219800"/>
                </a:lnTo>
                <a:cubicBezTo>
                  <a:pt x="57971" y="219800"/>
                  <a:pt x="54757" y="223040"/>
                  <a:pt x="54757" y="226928"/>
                </a:cubicBezTo>
                <a:cubicBezTo>
                  <a:pt x="54757" y="230816"/>
                  <a:pt x="57971" y="234057"/>
                  <a:pt x="61828" y="234057"/>
                </a:cubicBezTo>
                <a:lnTo>
                  <a:pt x="184614" y="234057"/>
                </a:lnTo>
                <a:cubicBezTo>
                  <a:pt x="188471" y="234057"/>
                  <a:pt x="191685" y="230816"/>
                  <a:pt x="191685" y="226928"/>
                </a:cubicBezTo>
                <a:cubicBezTo>
                  <a:pt x="191685" y="223040"/>
                  <a:pt x="188471" y="219800"/>
                  <a:pt x="184614" y="219800"/>
                </a:cubicBezTo>
                <a:lnTo>
                  <a:pt x="145400" y="219800"/>
                </a:lnTo>
                <a:lnTo>
                  <a:pt x="145400" y="184157"/>
                </a:lnTo>
                <a:lnTo>
                  <a:pt x="223185" y="184157"/>
                </a:lnTo>
                <a:cubicBezTo>
                  <a:pt x="239257" y="184157"/>
                  <a:pt x="252114" y="171197"/>
                  <a:pt x="252114" y="154996"/>
                </a:cubicBezTo>
                <a:lnTo>
                  <a:pt x="252114" y="29277"/>
                </a:lnTo>
                <a:cubicBezTo>
                  <a:pt x="251471" y="13724"/>
                  <a:pt x="238614" y="115"/>
                  <a:pt x="222543" y="115"/>
                </a:cubicBezTo>
                <a:moveTo>
                  <a:pt x="209685" y="43533"/>
                </a:moveTo>
                <a:cubicBezTo>
                  <a:pt x="209685" y="43533"/>
                  <a:pt x="209685" y="44181"/>
                  <a:pt x="209685" y="43533"/>
                </a:cubicBezTo>
                <a:lnTo>
                  <a:pt x="209685" y="44181"/>
                </a:lnTo>
                <a:lnTo>
                  <a:pt x="137686" y="140739"/>
                </a:lnTo>
                <a:lnTo>
                  <a:pt x="135757" y="139443"/>
                </a:lnTo>
                <a:lnTo>
                  <a:pt x="79185" y="97969"/>
                </a:lnTo>
                <a:lnTo>
                  <a:pt x="59257" y="123890"/>
                </a:lnTo>
                <a:cubicBezTo>
                  <a:pt x="57328" y="127130"/>
                  <a:pt x="53471" y="128427"/>
                  <a:pt x="50257" y="127130"/>
                </a:cubicBezTo>
                <a:cubicBezTo>
                  <a:pt x="46400" y="125834"/>
                  <a:pt x="44471" y="121298"/>
                  <a:pt x="45757" y="117410"/>
                </a:cubicBezTo>
                <a:cubicBezTo>
                  <a:pt x="45757" y="116762"/>
                  <a:pt x="45757" y="116762"/>
                  <a:pt x="46400" y="116114"/>
                </a:cubicBezTo>
                <a:lnTo>
                  <a:pt x="73400" y="80472"/>
                </a:lnTo>
                <a:lnTo>
                  <a:pt x="75971" y="77231"/>
                </a:lnTo>
                <a:lnTo>
                  <a:pt x="134471" y="120650"/>
                </a:lnTo>
                <a:lnTo>
                  <a:pt x="198114" y="35757"/>
                </a:lnTo>
                <a:cubicBezTo>
                  <a:pt x="200043" y="33813"/>
                  <a:pt x="203257" y="33165"/>
                  <a:pt x="205828" y="34461"/>
                </a:cubicBezTo>
                <a:cubicBezTo>
                  <a:pt x="209685" y="35757"/>
                  <a:pt x="211614" y="39645"/>
                  <a:pt x="209685" y="43533"/>
                </a:cubicBezTo>
              </a:path>
            </a:pathLst>
          </a:custGeom>
          <a:solidFill>
            <a:schemeClr val="accent1"/>
          </a:solidFill>
          <a:ln w="8849" cap="flat">
            <a:noFill/>
            <a:prstDash val="solid"/>
            <a:miter/>
          </a:ln>
        </p:spPr>
        <p:txBody>
          <a:bodyPr rtlCol="0" anchor="ctr"/>
          <a:p>
            <a:endParaRPr lang="zh-CN" altLang="en-US"/>
          </a:p>
        </p:txBody>
      </p:sp>
      <p:sp>
        <p:nvSpPr>
          <p:cNvPr id="6" name="图片 87" descr="343439383331313b343532303032343bb7a2b2bcb9dcc0ed"/>
          <p:cNvSpPr/>
          <p:nvPr>
            <p:custDataLst>
              <p:tags r:id="rId12"/>
            </p:custDataLst>
          </p:nvPr>
        </p:nvSpPr>
        <p:spPr>
          <a:xfrm>
            <a:off x="8606155" y="2443797"/>
            <a:ext cx="251999" cy="171000"/>
          </a:xfrm>
          <a:custGeom>
            <a:avLst/>
            <a:gdLst>
              <a:gd name="connsiteX0" fmla="*/ 212625 w 251999"/>
              <a:gd name="connsiteY0" fmla="*/ 75294 h 171000"/>
              <a:gd name="connsiteX1" fmla="*/ 158384 w 251999"/>
              <a:gd name="connsiteY1" fmla="*/ 529 h 171000"/>
              <a:gd name="connsiteX2" fmla="*/ 92386 w 251999"/>
              <a:gd name="connsiteY2" fmla="*/ 44123 h 171000"/>
              <a:gd name="connsiteX3" fmla="*/ 56519 w 251999"/>
              <a:gd name="connsiteY3" fmla="*/ 41380 h 171000"/>
              <a:gd name="connsiteX4" fmla="*/ 41246 w 251999"/>
              <a:gd name="connsiteY4" fmla="*/ 75150 h 171000"/>
              <a:gd name="connsiteX5" fmla="*/ 114 w 251999"/>
              <a:gd name="connsiteY5" fmla="*/ 127054 h 171000"/>
              <a:gd name="connsiteX6" fmla="*/ 44762 w 251999"/>
              <a:gd name="connsiteY6" fmla="*/ 171119 h 171000"/>
              <a:gd name="connsiteX7" fmla="*/ 113609 w 251999"/>
              <a:gd name="connsiteY7" fmla="*/ 171119 h 171000"/>
              <a:gd name="connsiteX8" fmla="*/ 113609 w 251999"/>
              <a:gd name="connsiteY8" fmla="*/ 125519 h 171000"/>
              <a:gd name="connsiteX9" fmla="*/ 91971 w 251999"/>
              <a:gd name="connsiteY9" fmla="*/ 125519 h 171000"/>
              <a:gd name="connsiteX10" fmla="*/ 128360 w 251999"/>
              <a:gd name="connsiteY10" fmla="*/ 84647 h 171000"/>
              <a:gd name="connsiteX11" fmla="*/ 164749 w 251999"/>
              <a:gd name="connsiteY11" fmla="*/ 125519 h 171000"/>
              <a:gd name="connsiteX12" fmla="*/ 143110 w 251999"/>
              <a:gd name="connsiteY12" fmla="*/ 125519 h 171000"/>
              <a:gd name="connsiteX13" fmla="*/ 143110 w 251999"/>
              <a:gd name="connsiteY13" fmla="*/ 171119 h 171000"/>
              <a:gd name="connsiteX14" fmla="*/ 205592 w 251999"/>
              <a:gd name="connsiteY14" fmla="*/ 171119 h 171000"/>
              <a:gd name="connsiteX15" fmla="*/ 251989 w 251999"/>
              <a:gd name="connsiteY15" fmla="*/ 129653 h 171000"/>
              <a:gd name="connsiteX16" fmla="*/ 212625 w 251999"/>
              <a:gd name="connsiteY16" fmla="*/ 75294 h 17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999" h="171000">
                <a:moveTo>
                  <a:pt x="212625" y="75294"/>
                </a:moveTo>
                <a:cubicBezTo>
                  <a:pt x="212625" y="75294"/>
                  <a:pt x="217367" y="8204"/>
                  <a:pt x="158384" y="529"/>
                </a:cubicBezTo>
                <a:cubicBezTo>
                  <a:pt x="107785" y="-4833"/>
                  <a:pt x="92386" y="44123"/>
                  <a:pt x="92386" y="44123"/>
                </a:cubicBezTo>
                <a:cubicBezTo>
                  <a:pt x="92386" y="44123"/>
                  <a:pt x="77076" y="28773"/>
                  <a:pt x="56519" y="41380"/>
                </a:cubicBezTo>
                <a:cubicBezTo>
                  <a:pt x="37982" y="53190"/>
                  <a:pt x="41246" y="75150"/>
                  <a:pt x="41246" y="75150"/>
                </a:cubicBezTo>
                <a:cubicBezTo>
                  <a:pt x="41246" y="75150"/>
                  <a:pt x="114" y="83296"/>
                  <a:pt x="114" y="127054"/>
                </a:cubicBezTo>
                <a:cubicBezTo>
                  <a:pt x="1070" y="170648"/>
                  <a:pt x="44762" y="171119"/>
                  <a:pt x="44762" y="171119"/>
                </a:cubicBezTo>
                <a:lnTo>
                  <a:pt x="113609" y="171119"/>
                </a:lnTo>
                <a:lnTo>
                  <a:pt x="113609" y="125519"/>
                </a:lnTo>
                <a:lnTo>
                  <a:pt x="91971" y="125519"/>
                </a:lnTo>
                <a:lnTo>
                  <a:pt x="128360" y="84647"/>
                </a:lnTo>
                <a:lnTo>
                  <a:pt x="164749" y="125519"/>
                </a:lnTo>
                <a:lnTo>
                  <a:pt x="143110" y="125519"/>
                </a:lnTo>
                <a:lnTo>
                  <a:pt x="143110" y="171119"/>
                </a:lnTo>
                <a:lnTo>
                  <a:pt x="205592" y="171119"/>
                </a:lnTo>
                <a:cubicBezTo>
                  <a:pt x="205592" y="171119"/>
                  <a:pt x="246309" y="171119"/>
                  <a:pt x="251989" y="129653"/>
                </a:cubicBezTo>
                <a:cubicBezTo>
                  <a:pt x="254693" y="84217"/>
                  <a:pt x="212625" y="75294"/>
                  <a:pt x="212625" y="75294"/>
                </a:cubicBezTo>
                <a:close/>
              </a:path>
            </a:pathLst>
          </a:custGeom>
          <a:solidFill>
            <a:schemeClr val="accent1"/>
          </a:solidFill>
          <a:ln w="8841" cap="flat">
            <a:noFill/>
            <a:prstDash val="solid"/>
            <a:miter/>
          </a:ln>
        </p:spPr>
        <p:txBody>
          <a:bodyPr rtlCol="0" anchor="ctr"/>
          <a:p>
            <a:endParaRPr lang="zh-CN" altLang="en-US"/>
          </a:p>
        </p:txBody>
      </p:sp>
    </p:spTree>
    <p:custDataLst>
      <p:tags r:id="rId1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custDataLst>
              <p:tags r:id="rId1"/>
            </p:custDataLst>
          </p:nvPr>
        </p:nvSpPr>
        <p:spPr>
          <a:xfrm>
            <a:off x="551935" y="287020"/>
            <a:ext cx="11088130" cy="864000"/>
          </a:xfrm>
        </p:spPr>
        <p:txBody>
          <a:bodyPr/>
          <a:lstStyle/>
          <a:p>
            <a:r>
              <a:rPr lang="zh-CN" altLang="en-US"/>
              <a:t>Market Demand Analysis</a:t>
            </a:r>
            <a:endParaRPr lang="zh-CN" altLang="en-US"/>
          </a:p>
        </p:txBody>
      </p:sp>
      <p:sp>
        <p:nvSpPr>
          <p:cNvPr id="2" name="矩形 1"/>
          <p:cNvSpPr/>
          <p:nvPr>
            <p:custDataLst>
              <p:tags r:id="rId2"/>
            </p:custDataLst>
          </p:nvPr>
        </p:nvSpPr>
        <p:spPr>
          <a:xfrm>
            <a:off x="1220675" y="2303673"/>
            <a:ext cx="4301416" cy="1121239"/>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600">
                <a:ln>
                  <a:noFill/>
                  <a:prstDash val="sysDot"/>
                </a:ln>
                <a:solidFill>
                  <a:schemeClr val="tx1">
                    <a:lumMod val="85000"/>
                    <a:lumOff val="15000"/>
                  </a:schemeClr>
                </a:solidFill>
                <a:latin typeface="+mn-ea"/>
                <a:cs typeface="+mn-ea"/>
              </a:rPr>
              <a:t>With the widespread adoption of blockchain technology, the market demand for projects like TokenSpy is gradually increasing.</a:t>
            </a:r>
            <a:endParaRPr lang="zh-CN" altLang="en-US" sz="1600">
              <a:ln>
                <a:noFill/>
                <a:prstDash val="sysDot"/>
              </a:ln>
              <a:solidFill>
                <a:schemeClr val="tx1">
                  <a:lumMod val="85000"/>
                  <a:lumOff val="15000"/>
                </a:schemeClr>
              </a:solidFill>
              <a:latin typeface="+mn-ea"/>
              <a:cs typeface="+mn-ea"/>
            </a:endParaRPr>
          </a:p>
        </p:txBody>
      </p:sp>
      <p:sp>
        <p:nvSpPr>
          <p:cNvPr id="4" name="矩形 3"/>
          <p:cNvSpPr/>
          <p:nvPr>
            <p:custDataLst>
              <p:tags r:id="rId3"/>
            </p:custDataLst>
          </p:nvPr>
        </p:nvSpPr>
        <p:spPr>
          <a:xfrm>
            <a:off x="882015" y="1882775"/>
            <a:ext cx="4640580" cy="367665"/>
          </a:xfrm>
          <a:prstGeom prst="rect">
            <a:avLst/>
          </a:prstGeom>
          <a:noFill/>
        </p:spPr>
        <p:txBody>
          <a:bodyPr wrap="square" lIns="0" tIns="0" rIns="0" bIns="0" rtlCol="0" anchor="b">
            <a:noAutofit/>
          </a:bodyPr>
          <a:p>
            <a:pPr marL="342900" indent="-342900">
              <a:spcBef>
                <a:spcPct val="0"/>
              </a:spcBef>
              <a:spcAft>
                <a:spcPct val="0"/>
              </a:spcAft>
              <a:buClr>
                <a:schemeClr val="accent1"/>
              </a:buClr>
              <a:buSzPct val="70000"/>
              <a:buFont typeface="Wingdings" panose="05000000000000000000" pitchFamily="2" charset="2"/>
              <a:buChar char="l"/>
            </a:pPr>
            <a:r>
              <a:rPr lang="zh-CN" altLang="en-US" sz="2000" b="1">
                <a:solidFill>
                  <a:schemeClr val="accent1"/>
                </a:solidFill>
                <a:latin typeface="+mn-ea"/>
                <a:cs typeface="+mn-ea"/>
              </a:rPr>
              <a:t>Growing Demand for Blockchain Technology</a:t>
            </a:r>
            <a:endParaRPr lang="zh-CN" altLang="en-US" sz="2000" b="1">
              <a:solidFill>
                <a:schemeClr val="accent1"/>
              </a:solidFill>
              <a:latin typeface="+mn-ea"/>
              <a:cs typeface="+mn-ea"/>
            </a:endParaRPr>
          </a:p>
        </p:txBody>
      </p:sp>
      <p:sp>
        <p:nvSpPr>
          <p:cNvPr id="5" name="矩形 4"/>
          <p:cNvSpPr/>
          <p:nvPr>
            <p:custDataLst>
              <p:tags r:id="rId4"/>
            </p:custDataLst>
          </p:nvPr>
        </p:nvSpPr>
        <p:spPr>
          <a:xfrm>
            <a:off x="1220675" y="4421101"/>
            <a:ext cx="4301416" cy="1121239"/>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600" dirty="0">
                <a:ln>
                  <a:noFill/>
                  <a:prstDash val="sysDot"/>
                </a:ln>
                <a:solidFill>
                  <a:schemeClr val="tx1">
                    <a:lumMod val="85000"/>
                    <a:lumOff val="15000"/>
                  </a:schemeClr>
                </a:solidFill>
                <a:latin typeface="+mn-ea"/>
                <a:cs typeface="+mn-ea"/>
              </a:rPr>
              <a:t>TokenSpy assists project owners and investors in meeting regulatory requirements to ensure compliant operations.</a:t>
            </a:r>
            <a:endParaRPr lang="zh-CN" altLang="en-US" sz="1600" dirty="0">
              <a:ln>
                <a:noFill/>
                <a:prstDash val="sysDot"/>
              </a:ln>
              <a:solidFill>
                <a:schemeClr val="tx1">
                  <a:lumMod val="85000"/>
                  <a:lumOff val="15000"/>
                </a:schemeClr>
              </a:solidFill>
              <a:latin typeface="+mn-ea"/>
              <a:cs typeface="+mn-ea"/>
            </a:endParaRPr>
          </a:p>
          <a:p>
            <a:pPr>
              <a:lnSpc>
                <a:spcPct val="150000"/>
              </a:lnSpc>
              <a:spcBef>
                <a:spcPct val="0"/>
              </a:spcBef>
              <a:spcAft>
                <a:spcPct val="0"/>
              </a:spcAft>
            </a:pPr>
            <a:endParaRPr lang="zh-CN" altLang="en-US" sz="1600" dirty="0">
              <a:ln>
                <a:noFill/>
                <a:prstDash val="sysDot"/>
              </a:ln>
              <a:solidFill>
                <a:schemeClr val="tx1">
                  <a:lumMod val="85000"/>
                  <a:lumOff val="15000"/>
                </a:schemeClr>
              </a:solidFill>
              <a:latin typeface="+mn-ea"/>
              <a:cs typeface="+mn-ea"/>
            </a:endParaRPr>
          </a:p>
        </p:txBody>
      </p:sp>
      <p:sp>
        <p:nvSpPr>
          <p:cNvPr id="7" name="矩形 6"/>
          <p:cNvSpPr/>
          <p:nvPr>
            <p:custDataLst>
              <p:tags r:id="rId5"/>
            </p:custDataLst>
          </p:nvPr>
        </p:nvSpPr>
        <p:spPr>
          <a:xfrm>
            <a:off x="882267" y="4000155"/>
            <a:ext cx="4640019" cy="367656"/>
          </a:xfrm>
          <a:prstGeom prst="rect">
            <a:avLst/>
          </a:prstGeom>
          <a:noFill/>
        </p:spPr>
        <p:txBody>
          <a:bodyPr wrap="square" lIns="0" tIns="0" rIns="0" bIns="0" rtlCol="0" anchor="b">
            <a:noAutofit/>
          </a:bodyPr>
          <a:p>
            <a:pPr marL="342900" indent="-342900">
              <a:spcBef>
                <a:spcPct val="0"/>
              </a:spcBef>
              <a:spcAft>
                <a:spcPct val="0"/>
              </a:spcAft>
              <a:buClr>
                <a:schemeClr val="accent1"/>
              </a:buClr>
              <a:buSzPct val="70000"/>
              <a:buFont typeface="Wingdings" panose="05000000000000000000" pitchFamily="2" charset="2"/>
              <a:buChar char="l"/>
            </a:pPr>
            <a:r>
              <a:rPr lang="zh-CN" altLang="en-US" sz="2000" b="1">
                <a:solidFill>
                  <a:schemeClr val="accent1"/>
                </a:solidFill>
                <a:latin typeface="+mn-ea"/>
                <a:cs typeface="+mn-ea"/>
              </a:rPr>
              <a:t>Regulatory Compliance Requirements</a:t>
            </a:r>
            <a:endParaRPr lang="zh-CN" altLang="en-US" sz="2000" b="1">
              <a:solidFill>
                <a:schemeClr val="accent1"/>
              </a:solidFill>
              <a:latin typeface="+mn-ea"/>
              <a:cs typeface="+mn-ea"/>
            </a:endParaRPr>
          </a:p>
        </p:txBody>
      </p:sp>
      <p:sp>
        <p:nvSpPr>
          <p:cNvPr id="8" name="矩形 7"/>
          <p:cNvSpPr/>
          <p:nvPr>
            <p:custDataLst>
              <p:tags r:id="rId6"/>
            </p:custDataLst>
          </p:nvPr>
        </p:nvSpPr>
        <p:spPr>
          <a:xfrm>
            <a:off x="6910747" y="2303673"/>
            <a:ext cx="4301416" cy="1121239"/>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600">
                <a:ln>
                  <a:noFill/>
                  <a:prstDash val="sysDot"/>
                </a:ln>
                <a:solidFill>
                  <a:schemeClr val="tx1">
                    <a:lumMod val="85000"/>
                    <a:lumOff val="15000"/>
                  </a:schemeClr>
                </a:solidFill>
                <a:latin typeface="+mn-ea"/>
                <a:cs typeface="+mn-ea"/>
              </a:rPr>
              <a:t>TokenSpy offers real-time, transparent blockchain data analysis to meet investors' demand for information transparency.</a:t>
            </a:r>
            <a:endParaRPr lang="zh-CN" altLang="en-US" sz="1600">
              <a:ln>
                <a:noFill/>
                <a:prstDash val="sysDot"/>
              </a:ln>
              <a:solidFill>
                <a:schemeClr val="tx1">
                  <a:lumMod val="85000"/>
                  <a:lumOff val="15000"/>
                </a:schemeClr>
              </a:solidFill>
              <a:latin typeface="+mn-ea"/>
              <a:cs typeface="+mn-ea"/>
            </a:endParaRPr>
          </a:p>
        </p:txBody>
      </p:sp>
      <p:sp>
        <p:nvSpPr>
          <p:cNvPr id="9" name="矩形 8"/>
          <p:cNvSpPr/>
          <p:nvPr>
            <p:custDataLst>
              <p:tags r:id="rId7"/>
            </p:custDataLst>
          </p:nvPr>
        </p:nvSpPr>
        <p:spPr>
          <a:xfrm>
            <a:off x="6571704" y="1515062"/>
            <a:ext cx="4640019" cy="367656"/>
          </a:xfrm>
          <a:prstGeom prst="rect">
            <a:avLst/>
          </a:prstGeom>
          <a:noFill/>
        </p:spPr>
        <p:txBody>
          <a:bodyPr wrap="square" lIns="0" tIns="0" rIns="0" bIns="0" rtlCol="0" anchor="b">
            <a:noAutofit/>
          </a:bodyPr>
          <a:p>
            <a:pPr marL="342900" indent="-342900">
              <a:spcBef>
                <a:spcPct val="0"/>
              </a:spcBef>
              <a:spcAft>
                <a:spcPct val="0"/>
              </a:spcAft>
              <a:buClr>
                <a:schemeClr val="accent1"/>
              </a:buClr>
              <a:buSzPct val="70000"/>
              <a:buFont typeface="Wingdings" panose="05000000000000000000" pitchFamily="2" charset="2"/>
              <a:buChar char="l"/>
            </a:pPr>
            <a:r>
              <a:rPr lang="zh-CN" altLang="en-US" sz="2000" b="1">
                <a:solidFill>
                  <a:schemeClr val="accent1"/>
                </a:solidFill>
                <a:latin typeface="+mn-ea"/>
                <a:cs typeface="+mn-ea"/>
              </a:rPr>
              <a:t>Investors' Pursuit of Transparency</a:t>
            </a:r>
            <a:endParaRPr lang="zh-CN" altLang="en-US" sz="2000" b="1">
              <a:solidFill>
                <a:schemeClr val="accent1"/>
              </a:solidFill>
              <a:latin typeface="+mn-ea"/>
              <a:cs typeface="+mn-ea"/>
            </a:endParaRPr>
          </a:p>
        </p:txBody>
      </p:sp>
      <p:sp>
        <p:nvSpPr>
          <p:cNvPr id="12" name="矩形 11"/>
          <p:cNvSpPr/>
          <p:nvPr>
            <p:custDataLst>
              <p:tags r:id="rId8"/>
            </p:custDataLst>
          </p:nvPr>
        </p:nvSpPr>
        <p:spPr>
          <a:xfrm>
            <a:off x="6910747" y="4421101"/>
            <a:ext cx="4301416" cy="1121239"/>
          </a:xfrm>
          <a:prstGeom prst="rect">
            <a:avLst/>
          </a:prstGeom>
          <a:noFill/>
        </p:spPr>
        <p:txBody>
          <a:bodyPr wrap="square" lIns="0" tIns="0" rIns="0" bIns="0" rtlCol="0" anchor="t" anchorCtr="0">
            <a:noAutofit/>
          </a:bodyPr>
          <a:p>
            <a:pPr>
              <a:lnSpc>
                <a:spcPct val="150000"/>
              </a:lnSpc>
              <a:spcBef>
                <a:spcPct val="0"/>
              </a:spcBef>
              <a:spcAft>
                <a:spcPct val="0"/>
              </a:spcAft>
            </a:pPr>
            <a:r>
              <a:rPr lang="zh-CN" altLang="en-US" sz="1600">
                <a:ln>
                  <a:noFill/>
                  <a:prstDash val="sysDot"/>
                </a:ln>
                <a:solidFill>
                  <a:schemeClr val="tx1">
                    <a:lumMod val="85000"/>
                    <a:lumOff val="15000"/>
                  </a:schemeClr>
                </a:solidFill>
                <a:latin typeface="+mn-ea"/>
                <a:cs typeface="+mn-ea"/>
              </a:rPr>
              <a:t>TokenSpy faces fierce competition in the market from products such as </a:t>
            </a:r>
            <a:r>
              <a:rPr lang="zh-CN" altLang="en-US" sz="1600" i="1">
                <a:ln>
                  <a:noFill/>
                  <a:prstDash val="sysDot"/>
                </a:ln>
                <a:solidFill>
                  <a:schemeClr val="tx1">
                    <a:lumMod val="85000"/>
                    <a:lumOff val="15000"/>
                  </a:schemeClr>
                </a:solidFill>
                <a:latin typeface="+mn-ea"/>
                <a:cs typeface="+mn-ea"/>
              </a:rPr>
              <a:t>BirdEye</a:t>
            </a:r>
            <a:r>
              <a:rPr lang="zh-CN" altLang="en-US" sz="1600">
                <a:ln>
                  <a:noFill/>
                  <a:prstDash val="sysDot"/>
                </a:ln>
                <a:solidFill>
                  <a:schemeClr val="tx1">
                    <a:lumMod val="85000"/>
                    <a:lumOff val="15000"/>
                  </a:schemeClr>
                </a:solidFill>
                <a:latin typeface="+mn-ea"/>
                <a:cs typeface="+mn-ea"/>
              </a:rPr>
              <a:t> and </a:t>
            </a:r>
            <a:r>
              <a:rPr lang="zh-CN" altLang="en-US" sz="1600" i="1">
                <a:ln>
                  <a:noFill/>
                  <a:prstDash val="sysDot"/>
                </a:ln>
                <a:solidFill>
                  <a:schemeClr val="tx1">
                    <a:lumMod val="85000"/>
                    <a:lumOff val="15000"/>
                  </a:schemeClr>
                </a:solidFill>
                <a:latin typeface="+mn-ea"/>
                <a:cs typeface="+mn-ea"/>
              </a:rPr>
              <a:t>dexScreener</a:t>
            </a:r>
            <a:r>
              <a:rPr lang="zh-CN" altLang="en-US" sz="1600">
                <a:ln>
                  <a:noFill/>
                  <a:prstDash val="sysDot"/>
                </a:ln>
                <a:solidFill>
                  <a:schemeClr val="tx1">
                    <a:lumMod val="85000"/>
                    <a:lumOff val="15000"/>
                  </a:schemeClr>
                </a:solidFill>
                <a:latin typeface="+mn-ea"/>
                <a:cs typeface="+mn-ea"/>
              </a:rPr>
              <a:t>, requiring continuous enhancement of product features and user experience.</a:t>
            </a:r>
            <a:endParaRPr lang="zh-CN" altLang="en-US" sz="1600">
              <a:ln>
                <a:noFill/>
                <a:prstDash val="sysDot"/>
              </a:ln>
              <a:solidFill>
                <a:schemeClr val="tx1">
                  <a:lumMod val="85000"/>
                  <a:lumOff val="15000"/>
                </a:schemeClr>
              </a:solidFill>
              <a:latin typeface="+mn-ea"/>
              <a:cs typeface="+mn-ea"/>
            </a:endParaRPr>
          </a:p>
        </p:txBody>
      </p:sp>
      <p:sp>
        <p:nvSpPr>
          <p:cNvPr id="13" name="矩形 12"/>
          <p:cNvSpPr/>
          <p:nvPr>
            <p:custDataLst>
              <p:tags r:id="rId9"/>
            </p:custDataLst>
          </p:nvPr>
        </p:nvSpPr>
        <p:spPr>
          <a:xfrm>
            <a:off x="6571704" y="3632490"/>
            <a:ext cx="4640019" cy="367656"/>
          </a:xfrm>
          <a:prstGeom prst="rect">
            <a:avLst/>
          </a:prstGeom>
          <a:noFill/>
        </p:spPr>
        <p:txBody>
          <a:bodyPr wrap="square" lIns="0" tIns="0" rIns="0" bIns="0" rtlCol="0" anchor="b">
            <a:noAutofit/>
          </a:bodyPr>
          <a:p>
            <a:pPr marL="342900" indent="-342900">
              <a:spcBef>
                <a:spcPct val="0"/>
              </a:spcBef>
              <a:spcAft>
                <a:spcPct val="0"/>
              </a:spcAft>
              <a:buClr>
                <a:schemeClr val="accent1"/>
              </a:buClr>
              <a:buSzPct val="70000"/>
              <a:buFont typeface="Wingdings" panose="05000000000000000000" pitchFamily="2" charset="2"/>
              <a:buChar char="l"/>
            </a:pPr>
            <a:r>
              <a:rPr lang="zh-CN" altLang="en-US" sz="2000" b="1">
                <a:solidFill>
                  <a:schemeClr val="accent1"/>
                </a:solidFill>
                <a:latin typeface="+mn-ea"/>
                <a:cs typeface="+mn-ea"/>
              </a:rPr>
              <a:t>Market Competition Analysis</a:t>
            </a:r>
            <a:endParaRPr lang="zh-CN" altLang="en-US" sz="2000" b="1">
              <a:solidFill>
                <a:schemeClr val="accent1"/>
              </a:solidFill>
              <a:latin typeface="+mn-ea"/>
              <a:cs typeface="+mn-ea"/>
            </a:endParaRPr>
          </a:p>
        </p:txBody>
      </p:sp>
    </p:spTree>
    <p:custDataLst>
      <p:tags r:id="rId10"/>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p:txBody>
          <a:bodyPr/>
          <a:lstStyle/>
          <a:p>
            <a:r>
              <a:rPr lang="zh-CN" altLang="en-US"/>
              <a:t>Product Features</a:t>
            </a:r>
            <a:endParaRPr lang="zh-CN" altLang="en-US"/>
          </a:p>
        </p:txBody>
      </p:sp>
      <p:sp>
        <p:nvSpPr>
          <p:cNvPr id="6" name="节编号"/>
          <p:cNvSpPr>
            <a:spLocks noGrp="1"/>
          </p:cNvSpPr>
          <p:nvPr>
            <p:ph type="body" sz="quarter" idx="13"/>
            <p:custDataLst>
              <p:tags r:id="rId2"/>
            </p:custDataLst>
          </p:nvPr>
        </p:nvSpPr>
        <p:spPr/>
        <p:txBody>
          <a:bodyPr/>
          <a:lstStyle/>
          <a:p>
            <a:r>
              <a:rPr lang="en-US" altLang="zh-CN"/>
              <a:t>PART 03</a:t>
            </a:r>
            <a:endParaRPr lang="en-US" altLang="zh-CN"/>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任意多边形 11"/>
          <p:cNvSpPr/>
          <p:nvPr>
            <p:custDataLst>
              <p:tags r:id="rId1"/>
            </p:custDataLst>
          </p:nvPr>
        </p:nvSpPr>
        <p:spPr>
          <a:xfrm>
            <a:off x="6762750" y="0"/>
            <a:ext cx="5429250" cy="4535170"/>
          </a:xfrm>
          <a:custGeom>
            <a:avLst/>
            <a:gdLst/>
            <a:ahLst/>
            <a:cxnLst>
              <a:cxn ang="3">
                <a:pos x="hc" y="t"/>
              </a:cxn>
              <a:cxn ang="cd2">
                <a:pos x="l" y="vc"/>
              </a:cxn>
              <a:cxn ang="cd4">
                <a:pos x="hc" y="b"/>
              </a:cxn>
              <a:cxn ang="0">
                <a:pos x="r" y="vc"/>
              </a:cxn>
            </a:cxnLst>
            <a:rect l="l" t="t" r="r" b="b"/>
            <a:pathLst>
              <a:path w="7975" h="6662">
                <a:moveTo>
                  <a:pt x="271" y="0"/>
                </a:moveTo>
                <a:lnTo>
                  <a:pt x="7975" y="0"/>
                </a:lnTo>
                <a:lnTo>
                  <a:pt x="7975" y="5710"/>
                </a:lnTo>
                <a:lnTo>
                  <a:pt x="7941" y="5734"/>
                </a:lnTo>
                <a:cubicBezTo>
                  <a:pt x="7119" y="6318"/>
                  <a:pt x="6115" y="6662"/>
                  <a:pt x="5030" y="6662"/>
                </a:cubicBezTo>
                <a:cubicBezTo>
                  <a:pt x="2252" y="6662"/>
                  <a:pt x="0" y="4410"/>
                  <a:pt x="0" y="1633"/>
                </a:cubicBezTo>
                <a:cubicBezTo>
                  <a:pt x="0" y="1068"/>
                  <a:pt x="93" y="526"/>
                  <a:pt x="264" y="19"/>
                </a:cubicBezTo>
                <a:lnTo>
                  <a:pt x="271" y="0"/>
                </a:lnTo>
                <a:close/>
              </a:path>
            </a:pathLst>
          </a:custGeom>
          <a:solidFill>
            <a:schemeClr val="accent1">
              <a:alpha val="1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pic>
        <p:nvPicPr>
          <p:cNvPr id="8" name="图片 7" descr="E:/设计图片素材/omar-flores-vLN225oj0ck-unsplash.jpgomar-flores-vLN225oj0ck-unsplash"/>
          <p:cNvPicPr>
            <a:picLocks noChangeAspect="1"/>
          </p:cNvPicPr>
          <p:nvPr>
            <p:custDataLst>
              <p:tags r:id="rId2"/>
            </p:custDataLst>
          </p:nvPr>
        </p:nvPicPr>
        <p:blipFill>
          <a:blip r:embed="rId3"/>
          <a:srcRect l="162" t="3610" r="13917" b="1706"/>
          <a:stretch>
            <a:fillRect/>
          </a:stretch>
        </p:blipFill>
        <p:spPr>
          <a:xfrm>
            <a:off x="7008495" y="0"/>
            <a:ext cx="5183505" cy="4330065"/>
          </a:xfrm>
          <a:custGeom>
            <a:avLst/>
            <a:gdLst/>
            <a:ahLst/>
            <a:cxnLst>
              <a:cxn ang="3">
                <a:pos x="hc" y="t"/>
              </a:cxn>
              <a:cxn ang="cd2">
                <a:pos x="l" y="vc"/>
              </a:cxn>
              <a:cxn ang="cd4">
                <a:pos x="hc" y="b"/>
              </a:cxn>
              <a:cxn ang="0">
                <a:pos x="r" y="vc"/>
              </a:cxn>
            </a:cxnLst>
            <a:rect l="l" t="t" r="r" b="b"/>
            <a:pathLst>
              <a:path w="7492" h="6258">
                <a:moveTo>
                  <a:pt x="235" y="0"/>
                </a:moveTo>
                <a:lnTo>
                  <a:pt x="7492" y="0"/>
                </a:lnTo>
                <a:lnTo>
                  <a:pt x="7492" y="5409"/>
                </a:lnTo>
                <a:lnTo>
                  <a:pt x="7491" y="5410"/>
                </a:lnTo>
                <a:cubicBezTo>
                  <a:pt x="6720" y="5945"/>
                  <a:pt x="5784" y="6258"/>
                  <a:pt x="4774" y="6258"/>
                </a:cubicBezTo>
                <a:cubicBezTo>
                  <a:pt x="2137" y="6258"/>
                  <a:pt x="0" y="4120"/>
                  <a:pt x="0" y="1484"/>
                </a:cubicBezTo>
                <a:cubicBezTo>
                  <a:pt x="0" y="969"/>
                  <a:pt x="82" y="473"/>
                  <a:pt x="232" y="8"/>
                </a:cubicBezTo>
                <a:lnTo>
                  <a:pt x="235" y="0"/>
                </a:lnTo>
                <a:close/>
              </a:path>
            </a:pathLst>
          </a:custGeom>
          <a:ln w="9525" cap="flat" cmpd="sng" algn="ctr">
            <a:solidFill>
              <a:schemeClr val="accent1">
                <a:alpha val="50000"/>
              </a:schemeClr>
            </a:solidFill>
            <a:prstDash val="solid"/>
            <a:round/>
            <a:headEnd type="none" w="med" len="med"/>
            <a:tailEnd type="none" w="med" len="med"/>
          </a:ln>
        </p:spPr>
      </p:pic>
      <p:sp>
        <p:nvSpPr>
          <p:cNvPr id="30" name="任意多边形 29"/>
          <p:cNvSpPr/>
          <p:nvPr>
            <p:custDataLst>
              <p:tags r:id="rId4"/>
            </p:custDataLst>
          </p:nvPr>
        </p:nvSpPr>
        <p:spPr>
          <a:xfrm>
            <a:off x="10591165" y="5557520"/>
            <a:ext cx="1600835" cy="1300480"/>
          </a:xfrm>
          <a:custGeom>
            <a:avLst/>
            <a:gdLst/>
            <a:ahLst/>
            <a:cxnLst>
              <a:cxn ang="3">
                <a:pos x="hc" y="t"/>
              </a:cxn>
              <a:cxn ang="cd2">
                <a:pos x="l" y="vc"/>
              </a:cxn>
              <a:cxn ang="cd4">
                <a:pos x="hc" y="b"/>
              </a:cxn>
              <a:cxn ang="0">
                <a:pos x="r" y="vc"/>
              </a:cxn>
            </a:cxnLst>
            <a:rect l="l" t="t" r="r" b="b"/>
            <a:pathLst>
              <a:path w="1329" h="1080">
                <a:moveTo>
                  <a:pt x="1027" y="0"/>
                </a:moveTo>
                <a:cubicBezTo>
                  <a:pt x="1124" y="0"/>
                  <a:pt x="1218" y="14"/>
                  <a:pt x="1308" y="39"/>
                </a:cubicBezTo>
                <a:lnTo>
                  <a:pt x="1329" y="45"/>
                </a:lnTo>
                <a:lnTo>
                  <a:pt x="1329" y="1080"/>
                </a:lnTo>
                <a:lnTo>
                  <a:pt x="1" y="1080"/>
                </a:lnTo>
                <a:lnTo>
                  <a:pt x="1" y="1079"/>
                </a:lnTo>
                <a:cubicBezTo>
                  <a:pt x="0" y="1062"/>
                  <a:pt x="0" y="1044"/>
                  <a:pt x="0" y="1027"/>
                </a:cubicBezTo>
                <a:cubicBezTo>
                  <a:pt x="0" y="460"/>
                  <a:pt x="460" y="0"/>
                  <a:pt x="1027" y="0"/>
                </a:cubicBezTo>
                <a:close/>
              </a:path>
            </a:pathLst>
          </a:custGeom>
          <a:solidFill>
            <a:schemeClr val="accent1">
              <a:lumMod val="40000"/>
              <a:lumOff val="60000"/>
              <a:alpha val="35000"/>
            </a:schemeClr>
          </a:solidFill>
          <a:ln>
            <a:noFill/>
          </a:ln>
        </p:spPr>
        <p:style>
          <a:lnRef idx="2">
            <a:schemeClr val="accent1">
              <a:lumMod val="75000"/>
            </a:schemeClr>
          </a:lnRef>
          <a:fillRef idx="1">
            <a:schemeClr val="accent1"/>
          </a:fillRef>
          <a:effectRef idx="0">
            <a:srgbClr val="FFFFFF"/>
          </a:effectRef>
          <a:fontRef idx="minor">
            <a:schemeClr val="lt1"/>
          </a:fontRef>
        </p:style>
        <p:txBody>
          <a:bodyPr wrap="square" rtlCol="0" anchor="ctr">
            <a:noAutofit/>
          </a:bodyPr>
          <a:lstStyle/>
          <a:p>
            <a:pPr algn="ctr"/>
            <a:endParaRPr lang="zh-CN" altLang="en-US"/>
          </a:p>
        </p:txBody>
      </p:sp>
      <p:sp>
        <p:nvSpPr>
          <p:cNvPr id="37" name="标题 36"/>
          <p:cNvSpPr>
            <a:spLocks noGrp="1"/>
          </p:cNvSpPr>
          <p:nvPr>
            <p:ph type="title"/>
            <p:custDataLst>
              <p:tags r:id="rId5"/>
            </p:custDataLst>
          </p:nvPr>
        </p:nvSpPr>
        <p:spPr>
          <a:xfrm>
            <a:off x="627380" y="176530"/>
            <a:ext cx="8301990" cy="720090"/>
          </a:xfrm>
        </p:spPr>
        <p:txBody>
          <a:bodyPr lIns="0" tIns="0" rIns="0" bIns="0" anchor="b">
            <a:normAutofit/>
          </a:bodyPr>
          <a:lstStyle/>
          <a:p>
            <a:pPr algn="l"/>
            <a:r>
              <a:rPr lang="zh-CN" altLang="en-US" sz="2220" dirty="0"/>
              <a:t>Address Monitoring and Real-time Notifications</a:t>
            </a:r>
            <a:endParaRPr lang="zh-CN" altLang="en-US" sz="2220" dirty="0"/>
          </a:p>
        </p:txBody>
      </p:sp>
      <p:cxnSp>
        <p:nvCxnSpPr>
          <p:cNvPr id="13" name="直接连接符 12"/>
          <p:cNvCxnSpPr/>
          <p:nvPr>
            <p:custDataLst>
              <p:tags r:id="rId6"/>
            </p:custDataLst>
          </p:nvPr>
        </p:nvCxnSpPr>
        <p:spPr>
          <a:xfrm flipV="1">
            <a:off x="601690" y="2025140"/>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
        <p:nvSpPr>
          <p:cNvPr id="15" name="矩形 14"/>
          <p:cNvSpPr/>
          <p:nvPr>
            <p:custDataLst>
              <p:tags r:id="rId7"/>
            </p:custDataLst>
          </p:nvPr>
        </p:nvSpPr>
        <p:spPr>
          <a:xfrm>
            <a:off x="303213" y="1633309"/>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01</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16" name="矩形 15"/>
          <p:cNvSpPr/>
          <p:nvPr>
            <p:custDataLst>
              <p:tags r:id="rId8"/>
            </p:custDataLst>
          </p:nvPr>
        </p:nvSpPr>
        <p:spPr>
          <a:xfrm>
            <a:off x="898897" y="1633944"/>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Real-time Monitoring</a:t>
            </a:r>
            <a:endParaRPr lang="zh-CN" altLang="en-US" b="1" dirty="0">
              <a:solidFill>
                <a:schemeClr val="accent1"/>
              </a:solidFill>
              <a:latin typeface="+mn-ea"/>
              <a:cs typeface="+mn-ea"/>
            </a:endParaRPr>
          </a:p>
        </p:txBody>
      </p:sp>
      <p:sp>
        <p:nvSpPr>
          <p:cNvPr id="17" name="矩形 16"/>
          <p:cNvSpPr/>
          <p:nvPr>
            <p:custDataLst>
              <p:tags r:id="rId9"/>
            </p:custDataLst>
          </p:nvPr>
        </p:nvSpPr>
        <p:spPr>
          <a:xfrm>
            <a:off x="898897" y="1897493"/>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TokenSpy is capable of monitoring the transaction status of target addresses in real-time, ensuring that users stay informed of developments promptly.</a:t>
            </a:r>
            <a:endParaRPr lang="zh-CN" altLang="en-US" sz="1200" dirty="0">
              <a:ln>
                <a:noFill/>
                <a:prstDash val="sysDot"/>
              </a:ln>
              <a:solidFill>
                <a:schemeClr val="tx1">
                  <a:lumMod val="85000"/>
                  <a:lumOff val="15000"/>
                </a:schemeClr>
              </a:solidFill>
              <a:latin typeface="+mn-ea"/>
              <a:cs typeface="+mn-ea"/>
            </a:endParaRPr>
          </a:p>
        </p:txBody>
      </p:sp>
      <p:sp>
        <p:nvSpPr>
          <p:cNvPr id="18" name="矩形 17"/>
          <p:cNvSpPr/>
          <p:nvPr>
            <p:custDataLst>
              <p:tags r:id="rId10"/>
            </p:custDataLst>
          </p:nvPr>
        </p:nvSpPr>
        <p:spPr>
          <a:xfrm>
            <a:off x="303213" y="2461425"/>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02</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0" name="矩形 19"/>
          <p:cNvSpPr/>
          <p:nvPr>
            <p:custDataLst>
              <p:tags r:id="rId11"/>
            </p:custDataLst>
          </p:nvPr>
        </p:nvSpPr>
        <p:spPr>
          <a:xfrm>
            <a:off x="898897" y="2461425"/>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Accurate Positioning</a:t>
            </a:r>
            <a:endParaRPr lang="zh-CN" altLang="en-US" b="1" dirty="0">
              <a:solidFill>
                <a:schemeClr val="accent1"/>
              </a:solidFill>
              <a:latin typeface="+mn-ea"/>
              <a:cs typeface="+mn-ea"/>
            </a:endParaRPr>
          </a:p>
        </p:txBody>
      </p:sp>
      <p:sp>
        <p:nvSpPr>
          <p:cNvPr id="21" name="矩形 20"/>
          <p:cNvSpPr/>
          <p:nvPr>
            <p:custDataLst>
              <p:tags r:id="rId12"/>
            </p:custDataLst>
          </p:nvPr>
        </p:nvSpPr>
        <p:spPr>
          <a:xfrm>
            <a:off x="898897" y="2737676"/>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Through advanced address analysis technology, TokenSpy accurately identifies and displays address transaction details.</a:t>
            </a:r>
            <a:endParaRPr lang="zh-CN" altLang="en-US" sz="1200" dirty="0">
              <a:ln>
                <a:noFill/>
                <a:prstDash val="sysDot"/>
              </a:ln>
              <a:solidFill>
                <a:schemeClr val="tx1">
                  <a:lumMod val="85000"/>
                  <a:lumOff val="15000"/>
                </a:schemeClr>
              </a:solidFill>
              <a:latin typeface="+mn-ea"/>
              <a:cs typeface="+mn-ea"/>
            </a:endParaRPr>
          </a:p>
        </p:txBody>
      </p:sp>
      <p:sp>
        <p:nvSpPr>
          <p:cNvPr id="22" name="矩形 21"/>
          <p:cNvSpPr/>
          <p:nvPr>
            <p:custDataLst>
              <p:tags r:id="rId13"/>
            </p:custDataLst>
          </p:nvPr>
        </p:nvSpPr>
        <p:spPr>
          <a:xfrm>
            <a:off x="303213" y="3291447"/>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03</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6" name="矩形 25"/>
          <p:cNvSpPr/>
          <p:nvPr>
            <p:custDataLst>
              <p:tags r:id="rId14"/>
            </p:custDataLst>
          </p:nvPr>
        </p:nvSpPr>
        <p:spPr>
          <a:xfrm>
            <a:off x="898897" y="3291447"/>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Real-time Notifications</a:t>
            </a:r>
            <a:endParaRPr lang="zh-CN" altLang="en-US" b="1" dirty="0">
              <a:solidFill>
                <a:schemeClr val="accent1"/>
              </a:solidFill>
              <a:latin typeface="+mn-ea"/>
              <a:cs typeface="+mn-ea"/>
            </a:endParaRPr>
          </a:p>
        </p:txBody>
      </p:sp>
      <p:sp>
        <p:nvSpPr>
          <p:cNvPr id="27" name="矩形 26"/>
          <p:cNvSpPr/>
          <p:nvPr>
            <p:custDataLst>
              <p:tags r:id="rId15"/>
            </p:custDataLst>
          </p:nvPr>
        </p:nvSpPr>
        <p:spPr>
          <a:xfrm>
            <a:off x="898897" y="3585479"/>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Once abnormal transactions or conditions meeting preset criteria are detected, the system immediately notifies the user.</a:t>
            </a:r>
            <a:endParaRPr lang="zh-CN" altLang="en-US" sz="1200" dirty="0">
              <a:ln>
                <a:noFill/>
                <a:prstDash val="sysDot"/>
              </a:ln>
              <a:solidFill>
                <a:schemeClr val="tx1">
                  <a:lumMod val="85000"/>
                  <a:lumOff val="15000"/>
                </a:schemeClr>
              </a:solidFill>
              <a:latin typeface="+mn-ea"/>
              <a:cs typeface="+mn-ea"/>
            </a:endParaRPr>
          </a:p>
        </p:txBody>
      </p:sp>
      <p:sp>
        <p:nvSpPr>
          <p:cNvPr id="28" name="矩形 27"/>
          <p:cNvSpPr/>
          <p:nvPr>
            <p:custDataLst>
              <p:tags r:id="rId16"/>
            </p:custDataLst>
          </p:nvPr>
        </p:nvSpPr>
        <p:spPr>
          <a:xfrm>
            <a:off x="303213" y="4120198"/>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04</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29" name="矩形 28"/>
          <p:cNvSpPr/>
          <p:nvPr>
            <p:custDataLst>
              <p:tags r:id="rId17"/>
            </p:custDataLst>
          </p:nvPr>
        </p:nvSpPr>
        <p:spPr>
          <a:xfrm>
            <a:off x="898897" y="4120198"/>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Multiple Notification Methods</a:t>
            </a:r>
            <a:endParaRPr lang="zh-CN" altLang="en-US" b="1" dirty="0">
              <a:solidFill>
                <a:schemeClr val="accent1"/>
              </a:solidFill>
              <a:latin typeface="+mn-ea"/>
              <a:cs typeface="+mn-ea"/>
            </a:endParaRPr>
          </a:p>
        </p:txBody>
      </p:sp>
      <p:sp>
        <p:nvSpPr>
          <p:cNvPr id="19" name="矩形 18"/>
          <p:cNvSpPr/>
          <p:nvPr>
            <p:custDataLst>
              <p:tags r:id="rId18"/>
            </p:custDataLst>
          </p:nvPr>
        </p:nvSpPr>
        <p:spPr>
          <a:xfrm>
            <a:off x="898897" y="4385652"/>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Supporting multiple notification methods such as SMS, email, and app push notifications ensures that users do not miss any important information.</a:t>
            </a:r>
            <a:endParaRPr lang="zh-CN" altLang="en-US" sz="1200" dirty="0">
              <a:ln>
                <a:noFill/>
                <a:prstDash val="sysDot"/>
              </a:ln>
              <a:solidFill>
                <a:schemeClr val="tx1">
                  <a:lumMod val="85000"/>
                  <a:lumOff val="15000"/>
                </a:schemeClr>
              </a:solidFill>
              <a:latin typeface="+mn-ea"/>
              <a:cs typeface="+mn-ea"/>
            </a:endParaRPr>
          </a:p>
        </p:txBody>
      </p:sp>
      <p:sp>
        <p:nvSpPr>
          <p:cNvPr id="31" name="矩形 30"/>
          <p:cNvSpPr/>
          <p:nvPr>
            <p:custDataLst>
              <p:tags r:id="rId19"/>
            </p:custDataLst>
          </p:nvPr>
        </p:nvSpPr>
        <p:spPr>
          <a:xfrm>
            <a:off x="303213" y="4948949"/>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05</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32" name="矩形 31"/>
          <p:cNvSpPr/>
          <p:nvPr>
            <p:custDataLst>
              <p:tags r:id="rId20"/>
            </p:custDataLst>
          </p:nvPr>
        </p:nvSpPr>
        <p:spPr>
          <a:xfrm>
            <a:off x="898897" y="4948949"/>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Customizable Monitoring Rules</a:t>
            </a:r>
            <a:endParaRPr lang="zh-CN" altLang="en-US" b="1" dirty="0">
              <a:solidFill>
                <a:schemeClr val="accent1"/>
              </a:solidFill>
              <a:latin typeface="+mn-ea"/>
              <a:cs typeface="+mn-ea"/>
            </a:endParaRPr>
          </a:p>
        </p:txBody>
      </p:sp>
      <p:sp>
        <p:nvSpPr>
          <p:cNvPr id="40" name="矩形 39"/>
          <p:cNvSpPr/>
          <p:nvPr>
            <p:custDataLst>
              <p:tags r:id="rId21"/>
            </p:custDataLst>
          </p:nvPr>
        </p:nvSpPr>
        <p:spPr>
          <a:xfrm>
            <a:off x="898897" y="5214404"/>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Users can set personalized monitoring rules according to their own needs, improving monitoring efficiency.</a:t>
            </a:r>
            <a:endParaRPr lang="zh-CN" altLang="en-US" sz="1200" dirty="0">
              <a:ln>
                <a:noFill/>
                <a:prstDash val="sysDot"/>
              </a:ln>
              <a:solidFill>
                <a:schemeClr val="tx1">
                  <a:lumMod val="85000"/>
                  <a:lumOff val="15000"/>
                </a:schemeClr>
              </a:solidFill>
              <a:latin typeface="+mn-ea"/>
              <a:cs typeface="+mn-ea"/>
            </a:endParaRPr>
          </a:p>
        </p:txBody>
      </p:sp>
      <p:sp>
        <p:nvSpPr>
          <p:cNvPr id="41" name="矩形 40"/>
          <p:cNvSpPr/>
          <p:nvPr>
            <p:custDataLst>
              <p:tags r:id="rId22"/>
            </p:custDataLst>
          </p:nvPr>
        </p:nvSpPr>
        <p:spPr>
          <a:xfrm>
            <a:off x="303213" y="5777701"/>
            <a:ext cx="595685" cy="360078"/>
          </a:xfrm>
          <a:prstGeom prst="rect">
            <a:avLst/>
          </a:prstGeom>
          <a:noFill/>
        </p:spPr>
        <p:txBody>
          <a:bodyPr wrap="square" rtlCol="0">
            <a:noAutofit/>
          </a:bodyPr>
          <a:p>
            <a:pPr algn="ctr">
              <a:spcBef>
                <a:spcPct val="0"/>
              </a:spcBef>
              <a:spcAft>
                <a:spcPct val="0"/>
              </a:spcAft>
            </a:pPr>
            <a:r>
              <a:rPr lang="en-US" altLang="zh-CN" b="1" dirty="0">
                <a:gradFill>
                  <a:gsLst>
                    <a:gs pos="15000">
                      <a:schemeClr val="accent1">
                        <a:lumMod val="60000"/>
                        <a:lumOff val="40000"/>
                      </a:schemeClr>
                    </a:gs>
                    <a:gs pos="100000">
                      <a:schemeClr val="accent1"/>
                    </a:gs>
                  </a:gsLst>
                  <a:lin ang="0" scaled="0"/>
                </a:gradFill>
                <a:latin typeface="+mn-ea"/>
                <a:cs typeface="+mn-ea"/>
              </a:rPr>
              <a:t>06</a:t>
            </a:r>
            <a:endParaRPr lang="zh-CN" altLang="en-US" b="1" dirty="0">
              <a:gradFill>
                <a:gsLst>
                  <a:gs pos="15000">
                    <a:schemeClr val="accent1">
                      <a:lumMod val="60000"/>
                      <a:lumOff val="40000"/>
                    </a:schemeClr>
                  </a:gs>
                  <a:gs pos="100000">
                    <a:schemeClr val="accent1"/>
                  </a:gs>
                </a:gsLst>
                <a:lin ang="0" scaled="0"/>
              </a:gradFill>
              <a:latin typeface="+mn-ea"/>
              <a:cs typeface="+mn-ea"/>
            </a:endParaRPr>
          </a:p>
        </p:txBody>
      </p:sp>
      <p:sp>
        <p:nvSpPr>
          <p:cNvPr id="42" name="矩形 41"/>
          <p:cNvSpPr/>
          <p:nvPr>
            <p:custDataLst>
              <p:tags r:id="rId23"/>
            </p:custDataLst>
          </p:nvPr>
        </p:nvSpPr>
        <p:spPr>
          <a:xfrm>
            <a:off x="898897" y="5777701"/>
            <a:ext cx="6297875" cy="360078"/>
          </a:xfrm>
          <a:prstGeom prst="rect">
            <a:avLst/>
          </a:prstGeom>
          <a:noFill/>
        </p:spPr>
        <p:txBody>
          <a:bodyPr wrap="square" rtlCol="0" anchor="ctr" anchorCtr="0">
            <a:noAutofit/>
          </a:bodyPr>
          <a:p>
            <a:pPr>
              <a:spcBef>
                <a:spcPct val="0"/>
              </a:spcBef>
              <a:spcAft>
                <a:spcPct val="0"/>
              </a:spcAft>
            </a:pPr>
            <a:r>
              <a:rPr lang="zh-CN" altLang="en-US" b="1" dirty="0">
                <a:solidFill>
                  <a:schemeClr val="accent1"/>
                </a:solidFill>
                <a:latin typeface="+mn-ea"/>
                <a:cs typeface="+mn-ea"/>
              </a:rPr>
              <a:t>Data Security</a:t>
            </a:r>
            <a:endParaRPr lang="zh-CN" altLang="en-US" b="1" dirty="0">
              <a:solidFill>
                <a:schemeClr val="accent1"/>
              </a:solidFill>
              <a:latin typeface="+mn-ea"/>
              <a:cs typeface="+mn-ea"/>
            </a:endParaRPr>
          </a:p>
        </p:txBody>
      </p:sp>
      <p:sp>
        <p:nvSpPr>
          <p:cNvPr id="43" name="矩形 42"/>
          <p:cNvSpPr/>
          <p:nvPr>
            <p:custDataLst>
              <p:tags r:id="rId24"/>
            </p:custDataLst>
          </p:nvPr>
        </p:nvSpPr>
        <p:spPr>
          <a:xfrm>
            <a:off x="898897" y="6071733"/>
            <a:ext cx="6297875" cy="526463"/>
          </a:xfrm>
          <a:prstGeom prst="rect">
            <a:avLst/>
          </a:prstGeom>
          <a:ln>
            <a:noFill/>
            <a:prstDash val="sysDash"/>
          </a:ln>
        </p:spPr>
        <p:txBody>
          <a:bodyPr vert="horz" wrap="square" lIns="90170" tIns="46990" rIns="90170" bIns="46990" rtlCol="0" anchor="t" anchorCtr="0">
            <a:noAutofit/>
          </a:bodyPr>
          <a:p>
            <a:pPr>
              <a:lnSpc>
                <a:spcPct val="130000"/>
              </a:lnSpc>
              <a:spcBef>
                <a:spcPct val="0"/>
              </a:spcBef>
              <a:spcAft>
                <a:spcPct val="0"/>
              </a:spcAft>
            </a:pPr>
            <a:r>
              <a:rPr lang="zh-CN" altLang="en-US" sz="1200" dirty="0">
                <a:ln>
                  <a:noFill/>
                  <a:prstDash val="sysDot"/>
                </a:ln>
                <a:solidFill>
                  <a:schemeClr val="tx1">
                    <a:lumMod val="85000"/>
                    <a:lumOff val="15000"/>
                  </a:schemeClr>
                </a:solidFill>
                <a:latin typeface="+mn-ea"/>
                <a:cs typeface="+mn-ea"/>
              </a:rPr>
              <a:t>TokenSpy employs advanced encryption technology to ensure the security and reliability of user data and transaction information.</a:t>
            </a:r>
            <a:endParaRPr lang="zh-CN" altLang="en-US" sz="1200" dirty="0">
              <a:ln>
                <a:noFill/>
                <a:prstDash val="sysDot"/>
              </a:ln>
              <a:solidFill>
                <a:schemeClr val="tx1">
                  <a:lumMod val="85000"/>
                  <a:lumOff val="15000"/>
                </a:schemeClr>
              </a:solidFill>
              <a:latin typeface="+mn-ea"/>
              <a:cs typeface="+mn-ea"/>
            </a:endParaRPr>
          </a:p>
        </p:txBody>
      </p:sp>
      <p:cxnSp>
        <p:nvCxnSpPr>
          <p:cNvPr id="36" name="直接连接符 35"/>
          <p:cNvCxnSpPr/>
          <p:nvPr>
            <p:custDataLst>
              <p:tags r:id="rId25"/>
            </p:custDataLst>
          </p:nvPr>
        </p:nvCxnSpPr>
        <p:spPr>
          <a:xfrm flipV="1">
            <a:off x="601690" y="2821503"/>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cxnSp>
        <p:nvCxnSpPr>
          <p:cNvPr id="23" name="直接连接符 22"/>
          <p:cNvCxnSpPr/>
          <p:nvPr>
            <p:custDataLst>
              <p:tags r:id="rId26"/>
            </p:custDataLst>
          </p:nvPr>
        </p:nvCxnSpPr>
        <p:spPr>
          <a:xfrm flipV="1">
            <a:off x="601690" y="3658510"/>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cxnSp>
        <p:nvCxnSpPr>
          <p:cNvPr id="38" name="直接连接符 37"/>
          <p:cNvCxnSpPr/>
          <p:nvPr>
            <p:custDataLst>
              <p:tags r:id="rId27"/>
            </p:custDataLst>
          </p:nvPr>
        </p:nvCxnSpPr>
        <p:spPr>
          <a:xfrm flipV="1">
            <a:off x="601690" y="4495518"/>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cxnSp>
        <p:nvCxnSpPr>
          <p:cNvPr id="39" name="直接连接符 38"/>
          <p:cNvCxnSpPr/>
          <p:nvPr>
            <p:custDataLst>
              <p:tags r:id="rId28"/>
            </p:custDataLst>
          </p:nvPr>
        </p:nvCxnSpPr>
        <p:spPr>
          <a:xfrm flipV="1">
            <a:off x="601690" y="5332525"/>
            <a:ext cx="0" cy="340391"/>
          </a:xfrm>
          <a:prstGeom prst="line">
            <a:avLst/>
          </a:prstGeom>
          <a:ln>
            <a:gradFill>
              <a:gsLst>
                <a:gs pos="9000">
                  <a:schemeClr val="accent1"/>
                </a:gs>
                <a:gs pos="100000">
                  <a:schemeClr val="accent1">
                    <a:lumMod val="60000"/>
                    <a:lumOff val="40000"/>
                  </a:schemeClr>
                </a:gs>
              </a:gsLst>
              <a:lin ang="10800000" scaled="1"/>
            </a:gradFill>
            <a:prstDash val="dash"/>
            <a:headEnd type="triangle"/>
            <a:tailEnd type="none"/>
          </a:ln>
        </p:spPr>
        <p:style>
          <a:lnRef idx="1">
            <a:srgbClr val="376FFF"/>
          </a:lnRef>
          <a:fillRef idx="0">
            <a:srgbClr val="376FFF"/>
          </a:fillRef>
          <a:effectRef idx="0">
            <a:srgbClr val="376FFF"/>
          </a:effectRef>
          <a:fontRef idx="minor">
            <a:srgbClr val="000000"/>
          </a:fontRef>
        </p:style>
      </p:cxnSp>
    </p:spTree>
    <p:custDataLst>
      <p:tags r:id="rId29"/>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custDataLst>
              <p:tags r:id="rId1"/>
            </p:custDataLst>
          </p:nvPr>
        </p:nvSpPr>
        <p:spPr>
          <a:xfrm>
            <a:off x="695028" y="309315"/>
            <a:ext cx="10800000" cy="792000"/>
          </a:xfrm>
        </p:spPr>
        <p:txBody>
          <a:bodyPr>
            <a:normAutofit/>
          </a:bodyPr>
          <a:lstStyle/>
          <a:p>
            <a:r>
              <a:rPr lang="zh-CN" altLang="en-US" dirty="0"/>
              <a:t>AI Analysis of Smart Money Trading Trends</a:t>
            </a:r>
            <a:endParaRPr lang="zh-CN" altLang="en-US" dirty="0"/>
          </a:p>
        </p:txBody>
      </p:sp>
      <p:sp useBgFill="1">
        <p:nvSpPr>
          <p:cNvPr id="2" name="燕尾形 60"/>
          <p:cNvSpPr/>
          <p:nvPr>
            <p:custDataLst>
              <p:tags r:id="rId2"/>
            </p:custDataLst>
          </p:nvPr>
        </p:nvSpPr>
        <p:spPr>
          <a:xfrm>
            <a:off x="9023350" y="1924685"/>
            <a:ext cx="2320290" cy="3727450"/>
          </a:xfrm>
          <a:prstGeom prst="chevron">
            <a:avLst>
              <a:gd name="adj" fmla="val 17570"/>
            </a:avLst>
          </a:prstGeom>
          <a:ln w="3175">
            <a:noFill/>
          </a:ln>
          <a:effectLst>
            <a:outerShdw blurRad="317500" dist="228600" sx="87000" sy="87000" algn="l" rotWithShape="0">
              <a:schemeClr val="accent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0170" tIns="0" rIns="0" bIns="0" numCol="1" spcCol="0" rtlCol="0" fromWordArt="0" anchor="ctr" anchorCtr="0" forceAA="0" compatLnSpc="1">
            <a:noAutofit/>
          </a:bodyPr>
          <a:p>
            <a:pPr lvl="0" algn="ctr">
              <a:lnSpc>
                <a:spcPct val="150000"/>
              </a:lnSpc>
              <a:buClrTx/>
              <a:buSzTx/>
              <a:buFontTx/>
            </a:pPr>
            <a:endParaRPr lang="zh-CN" altLang="en-US" sz="1400" kern="0" dirty="0">
              <a:ln>
                <a:noFill/>
                <a:prstDash val="sysDot"/>
              </a:ln>
              <a:solidFill>
                <a:srgbClr val="262626"/>
              </a:solidFill>
              <a:latin typeface="+mn-ea"/>
              <a:sym typeface="+mn-ea"/>
            </a:endParaRPr>
          </a:p>
        </p:txBody>
      </p:sp>
      <p:sp>
        <p:nvSpPr>
          <p:cNvPr id="4" name="燕尾形 3"/>
          <p:cNvSpPr/>
          <p:nvPr>
            <p:custDataLst>
              <p:tags r:id="rId3"/>
            </p:custDataLst>
          </p:nvPr>
        </p:nvSpPr>
        <p:spPr>
          <a:xfrm>
            <a:off x="9023350" y="1922780"/>
            <a:ext cx="2320290" cy="3727450"/>
          </a:xfrm>
          <a:prstGeom prst="chevron">
            <a:avLst>
              <a:gd name="adj" fmla="val 17570"/>
            </a:avLst>
          </a:prstGeom>
          <a:solidFill>
            <a:schemeClr val="lt1">
              <a:lumMod val="100000"/>
              <a:alpha val="20000"/>
            </a:schemeClr>
          </a:solidFill>
          <a:ln w="3175">
            <a:solidFill>
              <a:schemeClr val="accent1">
                <a:alpha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52000" tIns="0" rIns="0" bIns="0" numCol="1" spcCol="0" rtlCol="0" fromWordArt="0" anchor="ctr" anchorCtr="0" forceAA="0" compatLnSpc="1">
            <a:noAutofit/>
          </a:bodyPr>
          <a:p>
            <a:pPr lvl="0">
              <a:lnSpc>
                <a:spcPct val="150000"/>
              </a:lnSpc>
              <a:buClrTx/>
              <a:buSzTx/>
              <a:buFontTx/>
            </a:pPr>
            <a:r>
              <a:rPr lang="zh-CN" altLang="en-US" sz="1000" kern="0" dirty="0">
                <a:ln>
                  <a:noFill/>
                  <a:prstDash val="sysDot"/>
                </a:ln>
                <a:solidFill>
                  <a:schemeClr val="tx1">
                    <a:lumMod val="85000"/>
                    <a:lumOff val="15000"/>
                  </a:schemeClr>
                </a:solidFill>
                <a:latin typeface="+mn-ea"/>
                <a:sym typeface="+mn-ea"/>
              </a:rPr>
              <a:t>Investors can gain a better understanding of the market and improve investment returns.</a:t>
            </a:r>
            <a:endParaRPr lang="zh-CN" altLang="en-US" sz="1000" kern="0" dirty="0">
              <a:ln>
                <a:noFill/>
                <a:prstDash val="sysDot"/>
              </a:ln>
              <a:solidFill>
                <a:schemeClr val="tx1">
                  <a:lumMod val="85000"/>
                  <a:lumOff val="15000"/>
                </a:schemeClr>
              </a:solidFill>
              <a:latin typeface="+mn-ea"/>
              <a:sym typeface="+mn-ea"/>
            </a:endParaRPr>
          </a:p>
        </p:txBody>
      </p:sp>
      <p:sp>
        <p:nvSpPr>
          <p:cNvPr id="12" name="任意多边形: 形状 12"/>
          <p:cNvSpPr/>
          <p:nvPr>
            <p:custDataLst>
              <p:tags r:id="rId4"/>
            </p:custDataLst>
          </p:nvPr>
        </p:nvSpPr>
        <p:spPr>
          <a:xfrm>
            <a:off x="9881870" y="2088515"/>
            <a:ext cx="360045" cy="359410"/>
          </a:xfrm>
          <a:custGeom>
            <a:avLst/>
            <a:gdLst>
              <a:gd name="connsiteX0" fmla="*/ 207841 w 360059"/>
              <a:gd name="connsiteY0" fmla="*/ 203869 h 359380"/>
              <a:gd name="connsiteX1" fmla="*/ 314488 w 360059"/>
              <a:gd name="connsiteY1" fmla="*/ 203869 h 359380"/>
              <a:gd name="connsiteX2" fmla="*/ 339511 w 360059"/>
              <a:gd name="connsiteY2" fmla="*/ 228703 h 359380"/>
              <a:gd name="connsiteX3" fmla="*/ 339511 w 360059"/>
              <a:gd name="connsiteY3" fmla="*/ 334547 h 359380"/>
              <a:gd name="connsiteX4" fmla="*/ 314488 w 360059"/>
              <a:gd name="connsiteY4" fmla="*/ 359380 h 359380"/>
              <a:gd name="connsiteX5" fmla="*/ 207841 w 360059"/>
              <a:gd name="connsiteY5" fmla="*/ 359380 h 359380"/>
              <a:gd name="connsiteX6" fmla="*/ 182818 w 360059"/>
              <a:gd name="connsiteY6" fmla="*/ 334547 h 359380"/>
              <a:gd name="connsiteX7" fmla="*/ 182818 w 360059"/>
              <a:gd name="connsiteY7" fmla="*/ 228703 h 359380"/>
              <a:gd name="connsiteX8" fmla="*/ 207841 w 360059"/>
              <a:gd name="connsiteY8" fmla="*/ 203869 h 359380"/>
              <a:gd name="connsiteX9" fmla="*/ 25022 w 360059"/>
              <a:gd name="connsiteY9" fmla="*/ 203869 h 359380"/>
              <a:gd name="connsiteX10" fmla="*/ 131670 w 360059"/>
              <a:gd name="connsiteY10" fmla="*/ 203869 h 359380"/>
              <a:gd name="connsiteX11" fmla="*/ 156693 w 360059"/>
              <a:gd name="connsiteY11" fmla="*/ 228703 h 359380"/>
              <a:gd name="connsiteX12" fmla="*/ 156693 w 360059"/>
              <a:gd name="connsiteY12" fmla="*/ 334547 h 359380"/>
              <a:gd name="connsiteX13" fmla="*/ 131670 w 360059"/>
              <a:gd name="connsiteY13" fmla="*/ 359380 h 359380"/>
              <a:gd name="connsiteX14" fmla="*/ 25022 w 360059"/>
              <a:gd name="connsiteY14" fmla="*/ 359380 h 359380"/>
              <a:gd name="connsiteX15" fmla="*/ 0 w 360059"/>
              <a:gd name="connsiteY15" fmla="*/ 334547 h 359380"/>
              <a:gd name="connsiteX16" fmla="*/ 0 w 360059"/>
              <a:gd name="connsiteY16" fmla="*/ 228703 h 359380"/>
              <a:gd name="connsiteX17" fmla="*/ 25022 w 360059"/>
              <a:gd name="connsiteY17" fmla="*/ 203869 h 359380"/>
              <a:gd name="connsiteX18" fmla="*/ 264251 w 360059"/>
              <a:gd name="connsiteY18" fmla="*/ 59944 h 359380"/>
              <a:gd name="connsiteX19" fmla="*/ 228869 w 360059"/>
              <a:gd name="connsiteY19" fmla="*/ 95060 h 359380"/>
              <a:gd name="connsiteX20" fmla="*/ 264251 w 360059"/>
              <a:gd name="connsiteY20" fmla="*/ 130175 h 359380"/>
              <a:gd name="connsiteX21" fmla="*/ 299635 w 360059"/>
              <a:gd name="connsiteY21" fmla="*/ 95060 h 359380"/>
              <a:gd name="connsiteX22" fmla="*/ 25022 w 360059"/>
              <a:gd name="connsiteY22" fmla="*/ 22430 h 359380"/>
              <a:gd name="connsiteX23" fmla="*/ 131670 w 360059"/>
              <a:gd name="connsiteY23" fmla="*/ 22430 h 359380"/>
              <a:gd name="connsiteX24" fmla="*/ 156693 w 360059"/>
              <a:gd name="connsiteY24" fmla="*/ 47264 h 359380"/>
              <a:gd name="connsiteX25" fmla="*/ 156693 w 360059"/>
              <a:gd name="connsiteY25" fmla="*/ 153108 h 359380"/>
              <a:gd name="connsiteX26" fmla="*/ 131670 w 360059"/>
              <a:gd name="connsiteY26" fmla="*/ 177942 h 359380"/>
              <a:gd name="connsiteX27" fmla="*/ 25022 w 360059"/>
              <a:gd name="connsiteY27" fmla="*/ 177942 h 359380"/>
              <a:gd name="connsiteX28" fmla="*/ 0 w 360059"/>
              <a:gd name="connsiteY28" fmla="*/ 153108 h 359380"/>
              <a:gd name="connsiteX29" fmla="*/ 0 w 360059"/>
              <a:gd name="connsiteY29" fmla="*/ 47264 h 359380"/>
              <a:gd name="connsiteX30" fmla="*/ 25022 w 360059"/>
              <a:gd name="connsiteY30" fmla="*/ 22430 h 359380"/>
              <a:gd name="connsiteX31" fmla="*/ 264227 w 360059"/>
              <a:gd name="connsiteY31" fmla="*/ 0 h 359380"/>
              <a:gd name="connsiteX32" fmla="*/ 281918 w 360059"/>
              <a:gd name="connsiteY32" fmla="*/ 7271 h 359380"/>
              <a:gd name="connsiteX33" fmla="*/ 281942 w 360059"/>
              <a:gd name="connsiteY33" fmla="*/ 7271 h 359380"/>
              <a:gd name="connsiteX34" fmla="*/ 352733 w 360059"/>
              <a:gd name="connsiteY34" fmla="*/ 77502 h 359380"/>
              <a:gd name="connsiteX35" fmla="*/ 352733 w 360059"/>
              <a:gd name="connsiteY35" fmla="*/ 112617 h 359380"/>
              <a:gd name="connsiteX36" fmla="*/ 281942 w 360059"/>
              <a:gd name="connsiteY36" fmla="*/ 182873 h 359380"/>
              <a:gd name="connsiteX37" fmla="*/ 246560 w 360059"/>
              <a:gd name="connsiteY37" fmla="*/ 182873 h 359380"/>
              <a:gd name="connsiteX38" fmla="*/ 175795 w 360059"/>
              <a:gd name="connsiteY38" fmla="*/ 112617 h 359380"/>
              <a:gd name="connsiteX39" fmla="*/ 175795 w 360059"/>
              <a:gd name="connsiteY39" fmla="*/ 77502 h 359380"/>
              <a:gd name="connsiteX40" fmla="*/ 246536 w 360059"/>
              <a:gd name="connsiteY40" fmla="*/ 7271 h 359380"/>
              <a:gd name="connsiteX41" fmla="*/ 264227 w 360059"/>
              <a:gd name="connsiteY41" fmla="*/ 0 h 35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360059" h="359380">
                <a:moveTo>
                  <a:pt x="207841" y="203869"/>
                </a:moveTo>
                <a:lnTo>
                  <a:pt x="314488" y="203869"/>
                </a:lnTo>
                <a:cubicBezTo>
                  <a:pt x="328308" y="203869"/>
                  <a:pt x="339511" y="214987"/>
                  <a:pt x="339511" y="228703"/>
                </a:cubicBezTo>
                <a:lnTo>
                  <a:pt x="339511" y="334547"/>
                </a:lnTo>
                <a:cubicBezTo>
                  <a:pt x="339511" y="348263"/>
                  <a:pt x="328308" y="359380"/>
                  <a:pt x="314488" y="359380"/>
                </a:cubicBezTo>
                <a:lnTo>
                  <a:pt x="207841" y="359380"/>
                </a:lnTo>
                <a:cubicBezTo>
                  <a:pt x="194021" y="359380"/>
                  <a:pt x="182818" y="348263"/>
                  <a:pt x="182818" y="334547"/>
                </a:cubicBezTo>
                <a:lnTo>
                  <a:pt x="182818" y="228703"/>
                </a:lnTo>
                <a:cubicBezTo>
                  <a:pt x="182818" y="214987"/>
                  <a:pt x="194021" y="203869"/>
                  <a:pt x="207841" y="203869"/>
                </a:cubicBezTo>
                <a:close/>
                <a:moveTo>
                  <a:pt x="25022" y="203869"/>
                </a:moveTo>
                <a:lnTo>
                  <a:pt x="131670" y="203869"/>
                </a:lnTo>
                <a:cubicBezTo>
                  <a:pt x="145490" y="203869"/>
                  <a:pt x="156693" y="214987"/>
                  <a:pt x="156693" y="228703"/>
                </a:cubicBezTo>
                <a:lnTo>
                  <a:pt x="156693" y="334547"/>
                </a:lnTo>
                <a:cubicBezTo>
                  <a:pt x="156693" y="348263"/>
                  <a:pt x="145490" y="359380"/>
                  <a:pt x="131670" y="359380"/>
                </a:cubicBezTo>
                <a:lnTo>
                  <a:pt x="25022" y="359380"/>
                </a:lnTo>
                <a:cubicBezTo>
                  <a:pt x="11203" y="359380"/>
                  <a:pt x="0" y="348263"/>
                  <a:pt x="0" y="334547"/>
                </a:cubicBezTo>
                <a:lnTo>
                  <a:pt x="0" y="228703"/>
                </a:lnTo>
                <a:cubicBezTo>
                  <a:pt x="0" y="214987"/>
                  <a:pt x="11203" y="203869"/>
                  <a:pt x="25022" y="203869"/>
                </a:cubicBezTo>
                <a:close/>
                <a:moveTo>
                  <a:pt x="264251" y="59944"/>
                </a:moveTo>
                <a:lnTo>
                  <a:pt x="228869" y="95060"/>
                </a:lnTo>
                <a:lnTo>
                  <a:pt x="264251" y="130175"/>
                </a:lnTo>
                <a:lnTo>
                  <a:pt x="299635" y="95060"/>
                </a:lnTo>
                <a:close/>
                <a:moveTo>
                  <a:pt x="25022" y="22430"/>
                </a:moveTo>
                <a:lnTo>
                  <a:pt x="131670" y="22430"/>
                </a:lnTo>
                <a:cubicBezTo>
                  <a:pt x="145490" y="22430"/>
                  <a:pt x="156693" y="33549"/>
                  <a:pt x="156693" y="47264"/>
                </a:cubicBezTo>
                <a:lnTo>
                  <a:pt x="156693" y="153108"/>
                </a:lnTo>
                <a:cubicBezTo>
                  <a:pt x="156693" y="166823"/>
                  <a:pt x="145490" y="177942"/>
                  <a:pt x="131670" y="177942"/>
                </a:cubicBezTo>
                <a:lnTo>
                  <a:pt x="25022" y="177942"/>
                </a:lnTo>
                <a:cubicBezTo>
                  <a:pt x="11203" y="177942"/>
                  <a:pt x="0" y="166823"/>
                  <a:pt x="0" y="153108"/>
                </a:cubicBezTo>
                <a:lnTo>
                  <a:pt x="0" y="47264"/>
                </a:lnTo>
                <a:cubicBezTo>
                  <a:pt x="0" y="33549"/>
                  <a:pt x="11203" y="22430"/>
                  <a:pt x="25022" y="22430"/>
                </a:cubicBezTo>
                <a:close/>
                <a:moveTo>
                  <a:pt x="264227" y="0"/>
                </a:moveTo>
                <a:cubicBezTo>
                  <a:pt x="270630" y="0"/>
                  <a:pt x="277032" y="2424"/>
                  <a:pt x="281918" y="7271"/>
                </a:cubicBezTo>
                <a:lnTo>
                  <a:pt x="281942" y="7271"/>
                </a:lnTo>
                <a:lnTo>
                  <a:pt x="352733" y="77502"/>
                </a:lnTo>
                <a:cubicBezTo>
                  <a:pt x="362501" y="87200"/>
                  <a:pt x="362501" y="102920"/>
                  <a:pt x="352733" y="112617"/>
                </a:cubicBezTo>
                <a:lnTo>
                  <a:pt x="281942" y="182873"/>
                </a:lnTo>
                <a:cubicBezTo>
                  <a:pt x="272171" y="192569"/>
                  <a:pt x="256332" y="192569"/>
                  <a:pt x="246560" y="182873"/>
                </a:cubicBezTo>
                <a:lnTo>
                  <a:pt x="175795" y="112617"/>
                </a:lnTo>
                <a:cubicBezTo>
                  <a:pt x="166027" y="102920"/>
                  <a:pt x="166027" y="87200"/>
                  <a:pt x="175795" y="77502"/>
                </a:cubicBezTo>
                <a:lnTo>
                  <a:pt x="246536" y="7271"/>
                </a:lnTo>
                <a:cubicBezTo>
                  <a:pt x="251421" y="2424"/>
                  <a:pt x="257824" y="0"/>
                  <a:pt x="264227" y="0"/>
                </a:cubicBezTo>
                <a:close/>
              </a:path>
            </a:pathLst>
          </a:custGeom>
          <a:gradFill>
            <a:gsLst>
              <a:gs pos="0">
                <a:schemeClr val="accent1">
                  <a:lumMod val="60000"/>
                  <a:lumOff val="40000"/>
                </a:schemeClr>
              </a:gs>
              <a:gs pos="99999">
                <a:schemeClr val="accent1"/>
              </a:gs>
            </a:gsLst>
            <a:lin ang="13500000" scaled="1"/>
          </a:gradFill>
          <a:ln w="12557"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p>
        </p:txBody>
      </p:sp>
      <p:cxnSp>
        <p:nvCxnSpPr>
          <p:cNvPr id="14" name="直接连接符 13"/>
          <p:cNvCxnSpPr/>
          <p:nvPr>
            <p:custDataLst>
              <p:tags r:id="rId5"/>
            </p:custDataLst>
          </p:nvPr>
        </p:nvCxnSpPr>
        <p:spPr>
          <a:xfrm>
            <a:off x="9178290" y="2639060"/>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sp useBgFill="1">
        <p:nvSpPr>
          <p:cNvPr id="23" name="燕尾形 60"/>
          <p:cNvSpPr/>
          <p:nvPr>
            <p:custDataLst>
              <p:tags r:id="rId6"/>
            </p:custDataLst>
          </p:nvPr>
        </p:nvSpPr>
        <p:spPr>
          <a:xfrm>
            <a:off x="6960870" y="1924685"/>
            <a:ext cx="2320290" cy="3727450"/>
          </a:xfrm>
          <a:prstGeom prst="chevron">
            <a:avLst>
              <a:gd name="adj" fmla="val 17570"/>
            </a:avLst>
          </a:prstGeom>
          <a:ln w="3175">
            <a:noFill/>
          </a:ln>
          <a:effectLst>
            <a:outerShdw blurRad="317500" dist="228600" sx="87000" sy="87000" algn="l" rotWithShape="0">
              <a:schemeClr val="accent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0170" tIns="0" rIns="0" bIns="0" numCol="1" spcCol="0" rtlCol="0" fromWordArt="0" anchor="ctr" anchorCtr="0" forceAA="0" compatLnSpc="1">
            <a:noAutofit/>
          </a:bodyPr>
          <a:p>
            <a:pPr lvl="0" algn="ctr">
              <a:lnSpc>
                <a:spcPct val="150000"/>
              </a:lnSpc>
              <a:buClrTx/>
              <a:buSzTx/>
              <a:buFontTx/>
            </a:pPr>
            <a:endParaRPr lang="zh-CN" altLang="en-US" sz="1400" kern="0" dirty="0">
              <a:ln>
                <a:noFill/>
                <a:prstDash val="sysDot"/>
              </a:ln>
              <a:solidFill>
                <a:srgbClr val="262626"/>
              </a:solidFill>
              <a:latin typeface="+mn-ea"/>
              <a:sym typeface="+mn-ea"/>
            </a:endParaRPr>
          </a:p>
        </p:txBody>
      </p:sp>
      <p:sp>
        <p:nvSpPr>
          <p:cNvPr id="25" name="燕尾形 60"/>
          <p:cNvSpPr/>
          <p:nvPr>
            <p:custDataLst>
              <p:tags r:id="rId7"/>
            </p:custDataLst>
          </p:nvPr>
        </p:nvSpPr>
        <p:spPr>
          <a:xfrm>
            <a:off x="6960870" y="1922780"/>
            <a:ext cx="2320290" cy="3727450"/>
          </a:xfrm>
          <a:prstGeom prst="chevron">
            <a:avLst>
              <a:gd name="adj" fmla="val 17570"/>
            </a:avLst>
          </a:prstGeom>
          <a:solidFill>
            <a:schemeClr val="lt1">
              <a:lumMod val="100000"/>
              <a:alpha val="20000"/>
            </a:schemeClr>
          </a:solidFill>
          <a:ln w="3175">
            <a:solidFill>
              <a:schemeClr val="accent1">
                <a:alpha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52000" tIns="0" rIns="0" bIns="0" numCol="1" spcCol="0" rtlCol="0" fromWordArt="0" anchor="ctr" anchorCtr="0" forceAA="0" compatLnSpc="1">
            <a:noAutofit/>
          </a:bodyPr>
          <a:p>
            <a:pPr lvl="0">
              <a:lnSpc>
                <a:spcPct val="150000"/>
              </a:lnSpc>
              <a:buClrTx/>
              <a:buSzTx/>
              <a:buFontTx/>
            </a:pPr>
            <a:r>
              <a:rPr lang="zh-CN" altLang="en-US" sz="1000" kern="0" dirty="0">
                <a:ln>
                  <a:noFill/>
                  <a:prstDash val="sysDot"/>
                </a:ln>
                <a:solidFill>
                  <a:schemeClr val="tx1">
                    <a:lumMod val="85000"/>
                    <a:lumOff val="15000"/>
                  </a:schemeClr>
                </a:solidFill>
                <a:latin typeface="+mn-ea"/>
                <a:sym typeface="+mn-ea"/>
              </a:rPr>
              <a:t>It also helps investors avoid blindly </a:t>
            </a:r>
            <a:r>
              <a:rPr lang="zh-CN" altLang="en-US" sz="1000" kern="0" dirty="0">
                <a:ln>
                  <a:noFill/>
                  <a:prstDash val="sysDot"/>
                </a:ln>
                <a:solidFill>
                  <a:schemeClr val="tx1">
                    <a:lumMod val="85000"/>
                    <a:lumOff val="15000"/>
                  </a:schemeClr>
                </a:solidFill>
                <a:latin typeface="+mn-ea"/>
                <a:sym typeface="+mn-ea"/>
              </a:rPr>
              <a:t>following trends, reducing investment risks.</a:t>
            </a:r>
            <a:endParaRPr lang="zh-CN" altLang="en-US" sz="1000" kern="0" dirty="0">
              <a:ln>
                <a:noFill/>
                <a:prstDash val="sysDot"/>
              </a:ln>
              <a:solidFill>
                <a:schemeClr val="tx1">
                  <a:lumMod val="85000"/>
                  <a:lumOff val="15000"/>
                </a:schemeClr>
              </a:solidFill>
              <a:latin typeface="+mn-ea"/>
              <a:sym typeface="+mn-ea"/>
            </a:endParaRPr>
          </a:p>
        </p:txBody>
      </p:sp>
      <p:cxnSp>
        <p:nvCxnSpPr>
          <p:cNvPr id="28" name="直接连接符 27"/>
          <p:cNvCxnSpPr/>
          <p:nvPr>
            <p:custDataLst>
              <p:tags r:id="rId8"/>
            </p:custDataLst>
          </p:nvPr>
        </p:nvCxnSpPr>
        <p:spPr>
          <a:xfrm>
            <a:off x="7115810" y="2639060"/>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sp useBgFill="1">
        <p:nvSpPr>
          <p:cNvPr id="29" name="燕尾形 60"/>
          <p:cNvSpPr/>
          <p:nvPr>
            <p:custDataLst>
              <p:tags r:id="rId9"/>
            </p:custDataLst>
          </p:nvPr>
        </p:nvSpPr>
        <p:spPr>
          <a:xfrm>
            <a:off x="4898390" y="1924685"/>
            <a:ext cx="2320290" cy="3727450"/>
          </a:xfrm>
          <a:prstGeom prst="chevron">
            <a:avLst>
              <a:gd name="adj" fmla="val 17570"/>
            </a:avLst>
          </a:prstGeom>
          <a:ln w="3175">
            <a:noFill/>
          </a:ln>
          <a:effectLst>
            <a:outerShdw blurRad="317500" dist="228600" sx="87000" sy="87000" algn="l" rotWithShape="0">
              <a:schemeClr val="accent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0170" tIns="0" rIns="0" bIns="0" numCol="1" spcCol="0" rtlCol="0" fromWordArt="0" anchor="ctr" anchorCtr="0" forceAA="0" compatLnSpc="1">
            <a:noAutofit/>
          </a:bodyPr>
          <a:p>
            <a:pPr lvl="0" algn="ctr">
              <a:lnSpc>
                <a:spcPct val="150000"/>
              </a:lnSpc>
              <a:buClrTx/>
              <a:buSzTx/>
              <a:buFontTx/>
            </a:pPr>
            <a:endParaRPr lang="zh-CN" altLang="en-US" sz="1400" kern="0" dirty="0">
              <a:ln>
                <a:noFill/>
                <a:prstDash val="sysDot"/>
              </a:ln>
              <a:solidFill>
                <a:srgbClr val="262626"/>
              </a:solidFill>
              <a:latin typeface="+mn-ea"/>
              <a:sym typeface="+mn-ea"/>
            </a:endParaRPr>
          </a:p>
        </p:txBody>
      </p:sp>
      <p:sp>
        <p:nvSpPr>
          <p:cNvPr id="31" name="燕尾形 60"/>
          <p:cNvSpPr/>
          <p:nvPr>
            <p:custDataLst>
              <p:tags r:id="rId10"/>
            </p:custDataLst>
          </p:nvPr>
        </p:nvSpPr>
        <p:spPr>
          <a:xfrm>
            <a:off x="4898390" y="1922780"/>
            <a:ext cx="2320290" cy="3727450"/>
          </a:xfrm>
          <a:prstGeom prst="chevron">
            <a:avLst>
              <a:gd name="adj" fmla="val 17570"/>
            </a:avLst>
          </a:prstGeom>
          <a:solidFill>
            <a:schemeClr val="lt1">
              <a:lumMod val="100000"/>
              <a:alpha val="20000"/>
            </a:schemeClr>
          </a:solidFill>
          <a:ln w="3175">
            <a:solidFill>
              <a:schemeClr val="accent1">
                <a:alpha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52000" tIns="0" rIns="0" bIns="0" numCol="1" spcCol="0" rtlCol="0" fromWordArt="0" anchor="ctr" anchorCtr="0" forceAA="0" compatLnSpc="1">
            <a:noAutofit/>
          </a:bodyPr>
          <a:p>
            <a:pPr lvl="0">
              <a:lnSpc>
                <a:spcPct val="150000"/>
              </a:lnSpc>
              <a:buClrTx/>
              <a:buSzTx/>
              <a:buFontTx/>
            </a:pPr>
            <a:r>
              <a:rPr lang="zh-CN" altLang="en-US" sz="1000" kern="0" dirty="0">
                <a:ln>
                  <a:noFill/>
                  <a:prstDash val="sysDot"/>
                </a:ln>
                <a:solidFill>
                  <a:schemeClr val="tx1">
                    <a:lumMod val="85000"/>
                    <a:lumOff val="15000"/>
                  </a:schemeClr>
                </a:solidFill>
                <a:latin typeface="+mn-ea"/>
                <a:sym typeface="+mn-ea"/>
              </a:rPr>
              <a:t>AI analysis of smart money trading trends helps investors grasp market trends and improve the accuracy of investment decisions.</a:t>
            </a:r>
            <a:endParaRPr lang="zh-CN" altLang="en-US" sz="1000" kern="0" dirty="0">
              <a:ln>
                <a:noFill/>
                <a:prstDash val="sysDot"/>
              </a:ln>
              <a:solidFill>
                <a:schemeClr val="tx1">
                  <a:lumMod val="85000"/>
                  <a:lumOff val="15000"/>
                </a:schemeClr>
              </a:solidFill>
              <a:latin typeface="+mn-ea"/>
              <a:sym typeface="+mn-ea"/>
            </a:endParaRPr>
          </a:p>
        </p:txBody>
      </p:sp>
      <p:cxnSp>
        <p:nvCxnSpPr>
          <p:cNvPr id="34" name="直接连接符 33"/>
          <p:cNvCxnSpPr/>
          <p:nvPr>
            <p:custDataLst>
              <p:tags r:id="rId11"/>
            </p:custDataLst>
          </p:nvPr>
        </p:nvCxnSpPr>
        <p:spPr>
          <a:xfrm>
            <a:off x="5053330" y="2639060"/>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sp useBgFill="1">
        <p:nvSpPr>
          <p:cNvPr id="35" name="燕尾形 60"/>
          <p:cNvSpPr/>
          <p:nvPr>
            <p:custDataLst>
              <p:tags r:id="rId12"/>
            </p:custDataLst>
          </p:nvPr>
        </p:nvSpPr>
        <p:spPr>
          <a:xfrm>
            <a:off x="2835910" y="1924685"/>
            <a:ext cx="2320290" cy="3727450"/>
          </a:xfrm>
          <a:prstGeom prst="chevron">
            <a:avLst>
              <a:gd name="adj" fmla="val 17570"/>
            </a:avLst>
          </a:prstGeom>
          <a:ln w="3175">
            <a:noFill/>
          </a:ln>
          <a:effectLst>
            <a:outerShdw blurRad="317500" dist="228600" sx="87000" sy="87000" algn="l" rotWithShape="0">
              <a:schemeClr val="accent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0170" tIns="0" rIns="0" bIns="0" numCol="1" spcCol="0" rtlCol="0" fromWordArt="0" anchor="ctr" anchorCtr="0" forceAA="0" compatLnSpc="1">
            <a:noAutofit/>
          </a:bodyPr>
          <a:p>
            <a:pPr lvl="0" algn="ctr">
              <a:lnSpc>
                <a:spcPct val="150000"/>
              </a:lnSpc>
              <a:buClrTx/>
              <a:buSzTx/>
              <a:buFontTx/>
            </a:pPr>
            <a:endParaRPr lang="zh-CN" altLang="en-US" sz="1400" kern="0" dirty="0">
              <a:ln>
                <a:noFill/>
                <a:prstDash val="sysDot"/>
              </a:ln>
              <a:solidFill>
                <a:srgbClr val="262626"/>
              </a:solidFill>
              <a:latin typeface="+mn-ea"/>
              <a:sym typeface="+mn-ea"/>
            </a:endParaRPr>
          </a:p>
        </p:txBody>
      </p:sp>
      <p:sp>
        <p:nvSpPr>
          <p:cNvPr id="37" name="燕尾形 60"/>
          <p:cNvSpPr/>
          <p:nvPr>
            <p:custDataLst>
              <p:tags r:id="rId13"/>
            </p:custDataLst>
          </p:nvPr>
        </p:nvSpPr>
        <p:spPr>
          <a:xfrm>
            <a:off x="2835910" y="1922780"/>
            <a:ext cx="2320290" cy="3727450"/>
          </a:xfrm>
          <a:prstGeom prst="chevron">
            <a:avLst>
              <a:gd name="adj" fmla="val 17570"/>
            </a:avLst>
          </a:prstGeom>
          <a:solidFill>
            <a:schemeClr val="lt1">
              <a:lumMod val="100000"/>
              <a:alpha val="20000"/>
            </a:schemeClr>
          </a:solidFill>
          <a:ln w="3175">
            <a:solidFill>
              <a:schemeClr val="accent1">
                <a:alpha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52000" tIns="0" rIns="0" bIns="0" numCol="1" spcCol="0" rtlCol="0" fromWordArt="0" anchor="ctr" anchorCtr="0" forceAA="0" compatLnSpc="1">
            <a:noAutofit/>
          </a:bodyPr>
          <a:p>
            <a:pPr lvl="0">
              <a:lnSpc>
                <a:spcPct val="150000"/>
              </a:lnSpc>
              <a:buClrTx/>
              <a:buSzTx/>
              <a:buFontTx/>
            </a:pPr>
            <a:r>
              <a:rPr lang="zh-CN" altLang="en-US" sz="1000" kern="0" dirty="0">
                <a:ln>
                  <a:noFill/>
                  <a:prstDash val="sysDot"/>
                </a:ln>
                <a:solidFill>
                  <a:schemeClr val="tx1">
                    <a:lumMod val="85000"/>
                    <a:lumOff val="15000"/>
                  </a:schemeClr>
                </a:solidFill>
                <a:latin typeface="+mn-ea"/>
                <a:sym typeface="+mn-ea"/>
              </a:rPr>
              <a:t>By monitoring a large volume of transaction data, AI can discover the trading trends of smart money, providing valuable insights for investors.</a:t>
            </a:r>
            <a:endParaRPr lang="zh-CN" altLang="en-US" sz="1000" kern="0" dirty="0">
              <a:ln>
                <a:noFill/>
                <a:prstDash val="sysDot"/>
              </a:ln>
              <a:solidFill>
                <a:schemeClr val="tx1">
                  <a:lumMod val="85000"/>
                  <a:lumOff val="15000"/>
                </a:schemeClr>
              </a:solidFill>
              <a:latin typeface="+mn-ea"/>
              <a:sym typeface="+mn-ea"/>
            </a:endParaRPr>
          </a:p>
        </p:txBody>
      </p:sp>
      <p:cxnSp>
        <p:nvCxnSpPr>
          <p:cNvPr id="38" name="直接连接符 37"/>
          <p:cNvCxnSpPr/>
          <p:nvPr>
            <p:custDataLst>
              <p:tags r:id="rId14"/>
            </p:custDataLst>
          </p:nvPr>
        </p:nvCxnSpPr>
        <p:spPr>
          <a:xfrm>
            <a:off x="2990850" y="2639060"/>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sp useBgFill="1">
        <p:nvSpPr>
          <p:cNvPr id="40" name="燕尾形 60"/>
          <p:cNvSpPr/>
          <p:nvPr>
            <p:custDataLst>
              <p:tags r:id="rId15"/>
            </p:custDataLst>
          </p:nvPr>
        </p:nvSpPr>
        <p:spPr>
          <a:xfrm>
            <a:off x="773430" y="1924685"/>
            <a:ext cx="2320290" cy="3727450"/>
          </a:xfrm>
          <a:prstGeom prst="chevron">
            <a:avLst>
              <a:gd name="adj" fmla="val 17570"/>
            </a:avLst>
          </a:prstGeom>
          <a:ln w="3175">
            <a:noFill/>
          </a:ln>
          <a:effectLst>
            <a:outerShdw blurRad="317500" dist="228600" sx="87000" sy="87000" algn="l" rotWithShape="0">
              <a:schemeClr val="accent1">
                <a:alpha val="6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0170" tIns="0" rIns="0" bIns="0" numCol="1" spcCol="0" rtlCol="0" fromWordArt="0" anchor="ctr" anchorCtr="0" forceAA="0" compatLnSpc="1">
            <a:noAutofit/>
          </a:bodyPr>
          <a:p>
            <a:pPr lvl="0" algn="ctr">
              <a:lnSpc>
                <a:spcPct val="150000"/>
              </a:lnSpc>
              <a:buClrTx/>
              <a:buSzTx/>
              <a:buFontTx/>
            </a:pPr>
            <a:endParaRPr lang="zh-CN" altLang="en-US" sz="1400" kern="0" dirty="0">
              <a:ln>
                <a:noFill/>
                <a:prstDash val="sysDot"/>
              </a:ln>
              <a:solidFill>
                <a:srgbClr val="262626"/>
              </a:solidFill>
              <a:latin typeface="+mn-ea"/>
              <a:sym typeface="+mn-ea"/>
            </a:endParaRPr>
          </a:p>
        </p:txBody>
      </p:sp>
      <p:sp>
        <p:nvSpPr>
          <p:cNvPr id="41" name="燕尾形 60"/>
          <p:cNvSpPr/>
          <p:nvPr>
            <p:custDataLst>
              <p:tags r:id="rId16"/>
            </p:custDataLst>
          </p:nvPr>
        </p:nvSpPr>
        <p:spPr>
          <a:xfrm>
            <a:off x="773430" y="1922780"/>
            <a:ext cx="2320290" cy="3727450"/>
          </a:xfrm>
          <a:prstGeom prst="chevron">
            <a:avLst>
              <a:gd name="adj" fmla="val 17570"/>
            </a:avLst>
          </a:prstGeom>
          <a:solidFill>
            <a:schemeClr val="lt1">
              <a:lumMod val="100000"/>
              <a:alpha val="20000"/>
            </a:schemeClr>
          </a:solidFill>
          <a:ln w="3175">
            <a:solidFill>
              <a:schemeClr val="accent1">
                <a:alpha val="6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252000" tIns="0" rIns="0" bIns="0" numCol="1" spcCol="0" rtlCol="0" fromWordArt="0" anchor="ctr" anchorCtr="0" forceAA="0" compatLnSpc="1">
            <a:noAutofit/>
          </a:bodyPr>
          <a:p>
            <a:pPr lvl="0">
              <a:lnSpc>
                <a:spcPct val="150000"/>
              </a:lnSpc>
              <a:buClrTx/>
              <a:buSzTx/>
              <a:buFontTx/>
            </a:pPr>
            <a:r>
              <a:rPr lang="zh-CN" altLang="en-US" sz="1000" kern="0" dirty="0">
                <a:ln>
                  <a:noFill/>
                  <a:prstDash val="sysDot"/>
                </a:ln>
                <a:solidFill>
                  <a:schemeClr val="tx1">
                    <a:lumMod val="85000"/>
                    <a:lumOff val="15000"/>
                  </a:schemeClr>
                </a:solidFill>
                <a:latin typeface="+mn-ea"/>
                <a:sym typeface="+mn-ea"/>
              </a:rPr>
              <a:t>Using deep learning and natural language processing technologies, AI can accurately identify and analyze the trading behavior of smart money.</a:t>
            </a:r>
            <a:endParaRPr lang="zh-CN" altLang="en-US" sz="1000" kern="0" dirty="0">
              <a:ln>
                <a:noFill/>
                <a:prstDash val="sysDot"/>
              </a:ln>
              <a:solidFill>
                <a:schemeClr val="tx1">
                  <a:lumMod val="85000"/>
                  <a:lumOff val="15000"/>
                </a:schemeClr>
              </a:solidFill>
              <a:latin typeface="+mn-ea"/>
              <a:sym typeface="+mn-ea"/>
            </a:endParaRPr>
          </a:p>
        </p:txBody>
      </p:sp>
      <p:cxnSp>
        <p:nvCxnSpPr>
          <p:cNvPr id="42" name="直接连接符 41"/>
          <p:cNvCxnSpPr/>
          <p:nvPr>
            <p:custDataLst>
              <p:tags r:id="rId17"/>
            </p:custDataLst>
          </p:nvPr>
        </p:nvCxnSpPr>
        <p:spPr>
          <a:xfrm>
            <a:off x="928370" y="2639060"/>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custDataLst>
              <p:tags r:id="rId18"/>
            </p:custDataLst>
          </p:nvPr>
        </p:nvCxnSpPr>
        <p:spPr>
          <a:xfrm>
            <a:off x="9184005" y="4911725"/>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19"/>
            </p:custDataLst>
          </p:nvPr>
        </p:nvCxnSpPr>
        <p:spPr>
          <a:xfrm>
            <a:off x="7121525" y="4911725"/>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custDataLst>
              <p:tags r:id="rId20"/>
            </p:custDataLst>
          </p:nvPr>
        </p:nvCxnSpPr>
        <p:spPr>
          <a:xfrm>
            <a:off x="5059045" y="4911725"/>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custDataLst>
              <p:tags r:id="rId21"/>
            </p:custDataLst>
          </p:nvPr>
        </p:nvCxnSpPr>
        <p:spPr>
          <a:xfrm>
            <a:off x="2996565" y="4911725"/>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custDataLst>
              <p:tags r:id="rId22"/>
            </p:custDataLst>
          </p:nvPr>
        </p:nvCxnSpPr>
        <p:spPr>
          <a:xfrm>
            <a:off x="934085" y="4911725"/>
            <a:ext cx="1915160" cy="0"/>
          </a:xfrm>
          <a:prstGeom prst="line">
            <a:avLst/>
          </a:prstGeom>
          <a:ln w="3175" cap="flat">
            <a:solidFill>
              <a:schemeClr val="accent1">
                <a:alpha val="60000"/>
              </a:schemeClr>
            </a:solidFill>
          </a:ln>
        </p:spPr>
        <p:style>
          <a:lnRef idx="1">
            <a:schemeClr val="accent1"/>
          </a:lnRef>
          <a:fillRef idx="0">
            <a:schemeClr val="accent1"/>
          </a:fillRef>
          <a:effectRef idx="0">
            <a:schemeClr val="accent1"/>
          </a:effectRef>
          <a:fontRef idx="minor">
            <a:schemeClr val="tx1"/>
          </a:fontRef>
        </p:style>
      </p:cxnSp>
      <p:sp>
        <p:nvSpPr>
          <p:cNvPr id="49" name="矩形 48"/>
          <p:cNvSpPr/>
          <p:nvPr>
            <p:custDataLst>
              <p:tags r:id="rId23"/>
            </p:custDataLst>
          </p:nvPr>
        </p:nvSpPr>
        <p:spPr>
          <a:xfrm>
            <a:off x="5076190" y="4995545"/>
            <a:ext cx="1720215" cy="578485"/>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p>
            <a:pPr lvl="0" algn="ctr">
              <a:buClrTx/>
              <a:buSzTx/>
              <a:buFontTx/>
            </a:pPr>
            <a:r>
              <a:rPr lang="en-US" sz="3000" b="1" dirty="0">
                <a:solidFill>
                  <a:schemeClr val="accent1"/>
                </a:solidFill>
                <a:uFillTx/>
                <a:latin typeface="+mn-ea"/>
                <a:sym typeface="+mn-ea"/>
              </a:rPr>
              <a:t>03</a:t>
            </a:r>
            <a:endParaRPr lang="en-US" sz="3000" b="1" dirty="0">
              <a:solidFill>
                <a:schemeClr val="accent1"/>
              </a:solidFill>
              <a:uFillTx/>
              <a:latin typeface="+mn-ea"/>
              <a:sym typeface="+mn-ea"/>
            </a:endParaRPr>
          </a:p>
        </p:txBody>
      </p:sp>
      <p:sp>
        <p:nvSpPr>
          <p:cNvPr id="50" name="矩形 49"/>
          <p:cNvSpPr/>
          <p:nvPr>
            <p:custDataLst>
              <p:tags r:id="rId24"/>
            </p:custDataLst>
          </p:nvPr>
        </p:nvSpPr>
        <p:spPr>
          <a:xfrm>
            <a:off x="3013710" y="4995545"/>
            <a:ext cx="1720215" cy="578485"/>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p>
            <a:pPr lvl="0" algn="ctr">
              <a:buClrTx/>
              <a:buSzTx/>
              <a:buFontTx/>
            </a:pPr>
            <a:r>
              <a:rPr lang="en-US" sz="3000" b="1" dirty="0">
                <a:solidFill>
                  <a:schemeClr val="accent1"/>
                </a:solidFill>
                <a:uFillTx/>
                <a:latin typeface="+mn-ea"/>
                <a:sym typeface="+mn-ea"/>
              </a:rPr>
              <a:t>02</a:t>
            </a:r>
            <a:endParaRPr lang="en-US" sz="3000" b="1" dirty="0">
              <a:solidFill>
                <a:schemeClr val="accent1"/>
              </a:solidFill>
              <a:uFillTx/>
              <a:latin typeface="+mn-ea"/>
              <a:sym typeface="+mn-ea"/>
            </a:endParaRPr>
          </a:p>
        </p:txBody>
      </p:sp>
      <p:sp>
        <p:nvSpPr>
          <p:cNvPr id="52" name="矩形 51"/>
          <p:cNvSpPr/>
          <p:nvPr>
            <p:custDataLst>
              <p:tags r:id="rId25"/>
            </p:custDataLst>
          </p:nvPr>
        </p:nvSpPr>
        <p:spPr>
          <a:xfrm>
            <a:off x="951230" y="4995545"/>
            <a:ext cx="1720215" cy="578485"/>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p>
            <a:pPr lvl="0" algn="ctr">
              <a:buClrTx/>
              <a:buSzTx/>
              <a:buFontTx/>
            </a:pPr>
            <a:r>
              <a:rPr lang="en-US" sz="3000" b="1" dirty="0">
                <a:solidFill>
                  <a:schemeClr val="accent1"/>
                </a:solidFill>
                <a:uFillTx/>
                <a:latin typeface="+mn-ea"/>
                <a:sym typeface="+mn-ea"/>
              </a:rPr>
              <a:t>01</a:t>
            </a:r>
            <a:endParaRPr lang="en-US" sz="3000" b="1" dirty="0">
              <a:solidFill>
                <a:schemeClr val="accent1"/>
              </a:solidFill>
              <a:uFillTx/>
              <a:latin typeface="+mn-ea"/>
              <a:sym typeface="+mn-ea"/>
            </a:endParaRPr>
          </a:p>
        </p:txBody>
      </p:sp>
      <p:sp>
        <p:nvSpPr>
          <p:cNvPr id="54" name="矩形 53"/>
          <p:cNvSpPr/>
          <p:nvPr>
            <p:custDataLst>
              <p:tags r:id="rId26"/>
            </p:custDataLst>
          </p:nvPr>
        </p:nvSpPr>
        <p:spPr>
          <a:xfrm>
            <a:off x="7138670" y="4995545"/>
            <a:ext cx="1720215" cy="578485"/>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p>
            <a:pPr lvl="0" algn="ctr">
              <a:buClrTx/>
              <a:buSzTx/>
              <a:buFontTx/>
            </a:pPr>
            <a:r>
              <a:rPr lang="en-US" sz="3000" b="1" dirty="0">
                <a:solidFill>
                  <a:schemeClr val="accent1"/>
                </a:solidFill>
                <a:uFillTx/>
                <a:latin typeface="+mn-ea"/>
                <a:sym typeface="+mn-ea"/>
              </a:rPr>
              <a:t>04</a:t>
            </a:r>
            <a:endParaRPr lang="en-US" sz="3000" b="1" dirty="0">
              <a:solidFill>
                <a:schemeClr val="accent1"/>
              </a:solidFill>
              <a:uFillTx/>
              <a:latin typeface="+mn-ea"/>
              <a:sym typeface="+mn-ea"/>
            </a:endParaRPr>
          </a:p>
        </p:txBody>
      </p:sp>
      <p:sp>
        <p:nvSpPr>
          <p:cNvPr id="55" name="矩形 54"/>
          <p:cNvSpPr/>
          <p:nvPr>
            <p:custDataLst>
              <p:tags r:id="rId27"/>
            </p:custDataLst>
          </p:nvPr>
        </p:nvSpPr>
        <p:spPr>
          <a:xfrm>
            <a:off x="9201785" y="4995545"/>
            <a:ext cx="1720215" cy="578485"/>
          </a:xfrm>
          <a:prstGeom prst="rect">
            <a:avLst/>
          </a:prstGeom>
          <a:no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0" tIns="0" rIns="0" bIns="0" numCol="1" spcCol="0" rtlCol="0" fromWordArt="0" anchor="ctr" anchorCtr="0" forceAA="0" compatLnSpc="1">
            <a:noAutofit/>
          </a:bodyPr>
          <a:p>
            <a:pPr lvl="0" algn="ctr">
              <a:buClrTx/>
              <a:buSzTx/>
              <a:buFontTx/>
            </a:pPr>
            <a:r>
              <a:rPr lang="en-US" sz="3000" b="1" dirty="0">
                <a:solidFill>
                  <a:schemeClr val="accent1"/>
                </a:solidFill>
                <a:uFillTx/>
                <a:latin typeface="+mn-ea"/>
                <a:sym typeface="+mn-ea"/>
              </a:rPr>
              <a:t>05</a:t>
            </a:r>
            <a:endParaRPr lang="en-US" sz="3000" b="1" dirty="0">
              <a:solidFill>
                <a:schemeClr val="accent1"/>
              </a:solidFill>
              <a:uFillTx/>
              <a:latin typeface="+mn-ea"/>
              <a:sym typeface="+mn-ea"/>
            </a:endParaRPr>
          </a:p>
        </p:txBody>
      </p:sp>
      <p:sp>
        <p:nvSpPr>
          <p:cNvPr id="56" name="任意多边形: 形状 19"/>
          <p:cNvSpPr/>
          <p:nvPr>
            <p:custDataLst>
              <p:tags r:id="rId28"/>
            </p:custDataLst>
          </p:nvPr>
        </p:nvSpPr>
        <p:spPr>
          <a:xfrm>
            <a:off x="7819390" y="2094865"/>
            <a:ext cx="359409" cy="347249"/>
          </a:xfrm>
          <a:custGeom>
            <a:avLst/>
            <a:gdLst>
              <a:gd name="connsiteX0" fmla="*/ 271874 w 359409"/>
              <a:gd name="connsiteY0" fmla="*/ 271816 h 347249"/>
              <a:gd name="connsiteX1" fmla="*/ 195672 w 359409"/>
              <a:gd name="connsiteY1" fmla="*/ 214436 h 347249"/>
              <a:gd name="connsiteX2" fmla="*/ 191159 w 359409"/>
              <a:gd name="connsiteY2" fmla="*/ 202384 h 347249"/>
              <a:gd name="connsiteX3" fmla="*/ 191159 w 359409"/>
              <a:gd name="connsiteY3" fmla="*/ 202204 h 347249"/>
              <a:gd name="connsiteX4" fmla="*/ 191700 w 359409"/>
              <a:gd name="connsiteY4" fmla="*/ 201126 h 347249"/>
              <a:gd name="connsiteX5" fmla="*/ 220230 w 359409"/>
              <a:gd name="connsiteY5" fmla="*/ 124319 h 347249"/>
              <a:gd name="connsiteX6" fmla="*/ 190436 w 359409"/>
              <a:gd name="connsiteY6" fmla="*/ 42296 h 347249"/>
              <a:gd name="connsiteX7" fmla="*/ 188810 w 359409"/>
              <a:gd name="connsiteY7" fmla="*/ 32043 h 347249"/>
              <a:gd name="connsiteX8" fmla="*/ 238288 w 359409"/>
              <a:gd name="connsiteY8" fmla="*/ 205 h 347249"/>
              <a:gd name="connsiteX9" fmla="*/ 303294 w 359409"/>
              <a:gd name="connsiteY9" fmla="*/ 55966 h 347249"/>
              <a:gd name="connsiteX10" fmla="*/ 281625 w 359409"/>
              <a:gd name="connsiteY10" fmla="*/ 138709 h 347249"/>
              <a:gd name="connsiteX11" fmla="*/ 274402 w 359409"/>
              <a:gd name="connsiteY11" fmla="*/ 147703 h 347249"/>
              <a:gd name="connsiteX12" fmla="*/ 273679 w 359409"/>
              <a:gd name="connsiteY12" fmla="*/ 161553 h 347249"/>
              <a:gd name="connsiteX13" fmla="*/ 276388 w 359409"/>
              <a:gd name="connsiteY13" fmla="*/ 166050 h 347249"/>
              <a:gd name="connsiteX14" fmla="*/ 298057 w 359409"/>
              <a:gd name="connsiteY14" fmla="*/ 176662 h 347249"/>
              <a:gd name="connsiteX15" fmla="*/ 321531 w 359409"/>
              <a:gd name="connsiteY15" fmla="*/ 187455 h 347249"/>
              <a:gd name="connsiteX16" fmla="*/ 357645 w 359409"/>
              <a:gd name="connsiteY16" fmla="*/ 219833 h 347249"/>
              <a:gd name="connsiteX17" fmla="*/ 354034 w 359409"/>
              <a:gd name="connsiteY17" fmla="*/ 254008 h 347249"/>
              <a:gd name="connsiteX18" fmla="*/ 280722 w 359409"/>
              <a:gd name="connsiteY18" fmla="*/ 276672 h 347249"/>
              <a:gd name="connsiteX19" fmla="*/ 271874 w 359409"/>
              <a:gd name="connsiteY19" fmla="*/ 271816 h 347249"/>
              <a:gd name="connsiteX20" fmla="*/ 114 w 359409"/>
              <a:gd name="connsiteY20" fmla="*/ 307791 h 347249"/>
              <a:gd name="connsiteX21" fmla="*/ 114 w 359409"/>
              <a:gd name="connsiteY21" fmla="*/ 295199 h 347249"/>
              <a:gd name="connsiteX22" fmla="*/ 3725 w 359409"/>
              <a:gd name="connsiteY22" fmla="*/ 284408 h 347249"/>
              <a:gd name="connsiteX23" fmla="*/ 37492 w 359409"/>
              <a:gd name="connsiteY23" fmla="*/ 252389 h 347249"/>
              <a:gd name="connsiteX24" fmla="*/ 38576 w 359409"/>
              <a:gd name="connsiteY24" fmla="*/ 251670 h 347249"/>
              <a:gd name="connsiteX25" fmla="*/ 72342 w 359409"/>
              <a:gd name="connsiteY25" fmla="*/ 235841 h 347249"/>
              <a:gd name="connsiteX26" fmla="*/ 83177 w 359409"/>
              <a:gd name="connsiteY26" fmla="*/ 231344 h 347249"/>
              <a:gd name="connsiteX27" fmla="*/ 86246 w 359409"/>
              <a:gd name="connsiteY27" fmla="*/ 229006 h 347249"/>
              <a:gd name="connsiteX28" fmla="*/ 92025 w 359409"/>
              <a:gd name="connsiteY28" fmla="*/ 199866 h 347249"/>
              <a:gd name="connsiteX29" fmla="*/ 84983 w 359409"/>
              <a:gd name="connsiteY29" fmla="*/ 191052 h 347249"/>
              <a:gd name="connsiteX30" fmla="*/ 84621 w 359409"/>
              <a:gd name="connsiteY30" fmla="*/ 190693 h 347249"/>
              <a:gd name="connsiteX31" fmla="*/ 57716 w 359409"/>
              <a:gd name="connsiteY31" fmla="*/ 106331 h 347249"/>
              <a:gd name="connsiteX32" fmla="*/ 124528 w 359409"/>
              <a:gd name="connsiteY32" fmla="*/ 45174 h 347249"/>
              <a:gd name="connsiteX33" fmla="*/ 193145 w 359409"/>
              <a:gd name="connsiteY33" fmla="*/ 105972 h 347249"/>
              <a:gd name="connsiteX34" fmla="*/ 193325 w 359409"/>
              <a:gd name="connsiteY34" fmla="*/ 106871 h 347249"/>
              <a:gd name="connsiteX35" fmla="*/ 184297 w 359409"/>
              <a:gd name="connsiteY35" fmla="*/ 160474 h 347249"/>
              <a:gd name="connsiteX36" fmla="*/ 166601 w 359409"/>
              <a:gd name="connsiteY36" fmla="*/ 190513 h 347249"/>
              <a:gd name="connsiteX37" fmla="*/ 165879 w 359409"/>
              <a:gd name="connsiteY37" fmla="*/ 191593 h 347249"/>
              <a:gd name="connsiteX38" fmla="*/ 159378 w 359409"/>
              <a:gd name="connsiteY38" fmla="*/ 199146 h 347249"/>
              <a:gd name="connsiteX39" fmla="*/ 158656 w 359409"/>
              <a:gd name="connsiteY39" fmla="*/ 200945 h 347249"/>
              <a:gd name="connsiteX40" fmla="*/ 162628 w 359409"/>
              <a:gd name="connsiteY40" fmla="*/ 230624 h 347249"/>
              <a:gd name="connsiteX41" fmla="*/ 176713 w 359409"/>
              <a:gd name="connsiteY41" fmla="*/ 235841 h 347249"/>
              <a:gd name="connsiteX42" fmla="*/ 177615 w 359409"/>
              <a:gd name="connsiteY42" fmla="*/ 236200 h 347249"/>
              <a:gd name="connsiteX43" fmla="*/ 236481 w 359409"/>
              <a:gd name="connsiteY43" fmla="*/ 270018 h 347249"/>
              <a:gd name="connsiteX44" fmla="*/ 237023 w 359409"/>
              <a:gd name="connsiteY44" fmla="*/ 270377 h 347249"/>
              <a:gd name="connsiteX45" fmla="*/ 250386 w 359409"/>
              <a:gd name="connsiteY45" fmla="*/ 289984 h 347249"/>
              <a:gd name="connsiteX46" fmla="*/ 251108 w 359409"/>
              <a:gd name="connsiteY46" fmla="*/ 296099 h 347249"/>
              <a:gd name="connsiteX47" fmla="*/ 251108 w 359409"/>
              <a:gd name="connsiteY47" fmla="*/ 310130 h 347249"/>
              <a:gd name="connsiteX48" fmla="*/ 250747 w 359409"/>
              <a:gd name="connsiteY48" fmla="*/ 312648 h 347249"/>
              <a:gd name="connsiteX49" fmla="*/ 196936 w 359409"/>
              <a:gd name="connsiteY49" fmla="*/ 341968 h 347249"/>
              <a:gd name="connsiteX50" fmla="*/ 59702 w 359409"/>
              <a:gd name="connsiteY50" fmla="*/ 341968 h 347249"/>
              <a:gd name="connsiteX51" fmla="*/ 7337 w 359409"/>
              <a:gd name="connsiteY51" fmla="*/ 320382 h 347249"/>
              <a:gd name="connsiteX52" fmla="*/ 114 w 359409"/>
              <a:gd name="connsiteY52" fmla="*/ 307791 h 347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359409" h="347249">
                <a:moveTo>
                  <a:pt x="271874" y="271816"/>
                </a:moveTo>
                <a:cubicBezTo>
                  <a:pt x="256345" y="242497"/>
                  <a:pt x="227814" y="227208"/>
                  <a:pt x="195672" y="214436"/>
                </a:cubicBezTo>
                <a:cubicBezTo>
                  <a:pt x="190797" y="212458"/>
                  <a:pt x="188810" y="206882"/>
                  <a:pt x="191159" y="202384"/>
                </a:cubicBezTo>
                <a:lnTo>
                  <a:pt x="191159" y="202204"/>
                </a:lnTo>
                <a:lnTo>
                  <a:pt x="191700" y="201126"/>
                </a:lnTo>
                <a:cubicBezTo>
                  <a:pt x="205966" y="181339"/>
                  <a:pt x="218424" y="156336"/>
                  <a:pt x="220230" y="124319"/>
                </a:cubicBezTo>
                <a:cubicBezTo>
                  <a:pt x="223661" y="87624"/>
                  <a:pt x="209757" y="61722"/>
                  <a:pt x="190436" y="42296"/>
                </a:cubicBezTo>
                <a:cubicBezTo>
                  <a:pt x="187727" y="39598"/>
                  <a:pt x="187005" y="35461"/>
                  <a:pt x="188810" y="32043"/>
                </a:cubicBezTo>
                <a:cubicBezTo>
                  <a:pt x="198019" y="15135"/>
                  <a:pt x="212285" y="1824"/>
                  <a:pt x="238288" y="205"/>
                </a:cubicBezTo>
                <a:cubicBezTo>
                  <a:pt x="278014" y="-1594"/>
                  <a:pt x="299682" y="23589"/>
                  <a:pt x="303294" y="55966"/>
                </a:cubicBezTo>
                <a:cubicBezTo>
                  <a:pt x="308710" y="91941"/>
                  <a:pt x="296071" y="120721"/>
                  <a:pt x="281625" y="138709"/>
                </a:cubicBezTo>
                <a:cubicBezTo>
                  <a:pt x="279819" y="142307"/>
                  <a:pt x="276207" y="144105"/>
                  <a:pt x="274402" y="147703"/>
                </a:cubicBezTo>
                <a:cubicBezTo>
                  <a:pt x="272957" y="150580"/>
                  <a:pt x="272596" y="157236"/>
                  <a:pt x="273679" y="161553"/>
                </a:cubicBezTo>
                <a:cubicBezTo>
                  <a:pt x="274041" y="163352"/>
                  <a:pt x="274943" y="164791"/>
                  <a:pt x="276388" y="166050"/>
                </a:cubicBezTo>
                <a:cubicBezTo>
                  <a:pt x="281444" y="170367"/>
                  <a:pt x="291736" y="173425"/>
                  <a:pt x="298057" y="176662"/>
                </a:cubicBezTo>
                <a:cubicBezTo>
                  <a:pt x="307085" y="180260"/>
                  <a:pt x="314308" y="183857"/>
                  <a:pt x="321531" y="187455"/>
                </a:cubicBezTo>
                <a:cubicBezTo>
                  <a:pt x="335977" y="194650"/>
                  <a:pt x="352227" y="205442"/>
                  <a:pt x="357645" y="219833"/>
                </a:cubicBezTo>
                <a:cubicBezTo>
                  <a:pt x="361257" y="228827"/>
                  <a:pt x="359450" y="246813"/>
                  <a:pt x="354034" y="254008"/>
                </a:cubicBezTo>
                <a:cubicBezTo>
                  <a:pt x="342296" y="270737"/>
                  <a:pt x="308529" y="273435"/>
                  <a:pt x="280722" y="276672"/>
                </a:cubicBezTo>
                <a:cubicBezTo>
                  <a:pt x="277110" y="276853"/>
                  <a:pt x="273679" y="275053"/>
                  <a:pt x="271874" y="271816"/>
                </a:cubicBezTo>
                <a:moveTo>
                  <a:pt x="114" y="307791"/>
                </a:moveTo>
                <a:lnTo>
                  <a:pt x="114" y="295199"/>
                </a:lnTo>
                <a:cubicBezTo>
                  <a:pt x="114" y="291603"/>
                  <a:pt x="1920" y="288004"/>
                  <a:pt x="3725" y="284408"/>
                </a:cubicBezTo>
                <a:cubicBezTo>
                  <a:pt x="10768" y="270197"/>
                  <a:pt x="25033" y="261204"/>
                  <a:pt x="37492" y="252389"/>
                </a:cubicBezTo>
                <a:cubicBezTo>
                  <a:pt x="37853" y="252210"/>
                  <a:pt x="38215" y="251850"/>
                  <a:pt x="38576" y="251670"/>
                </a:cubicBezTo>
                <a:cubicBezTo>
                  <a:pt x="49229" y="246454"/>
                  <a:pt x="59883" y="241057"/>
                  <a:pt x="72342" y="235841"/>
                </a:cubicBezTo>
                <a:cubicBezTo>
                  <a:pt x="75412" y="234403"/>
                  <a:pt x="79746" y="232784"/>
                  <a:pt x="83177" y="231344"/>
                </a:cubicBezTo>
                <a:cubicBezTo>
                  <a:pt x="84441" y="230805"/>
                  <a:pt x="85524" y="230085"/>
                  <a:pt x="86246" y="229006"/>
                </a:cubicBezTo>
                <a:cubicBezTo>
                  <a:pt x="91483" y="222710"/>
                  <a:pt x="97081" y="209759"/>
                  <a:pt x="92025" y="199866"/>
                </a:cubicBezTo>
                <a:cubicBezTo>
                  <a:pt x="90219" y="196269"/>
                  <a:pt x="88413" y="194470"/>
                  <a:pt x="84983" y="191052"/>
                </a:cubicBezTo>
                <a:lnTo>
                  <a:pt x="84621" y="190693"/>
                </a:lnTo>
                <a:cubicBezTo>
                  <a:pt x="68370" y="172705"/>
                  <a:pt x="54105" y="142127"/>
                  <a:pt x="57716" y="106331"/>
                </a:cubicBezTo>
                <a:cubicBezTo>
                  <a:pt x="61328" y="70356"/>
                  <a:pt x="84802" y="45174"/>
                  <a:pt x="124528" y="45174"/>
                </a:cubicBezTo>
                <a:cubicBezTo>
                  <a:pt x="164072" y="45174"/>
                  <a:pt x="187547" y="70176"/>
                  <a:pt x="193145" y="105972"/>
                </a:cubicBezTo>
                <a:cubicBezTo>
                  <a:pt x="193145" y="106331"/>
                  <a:pt x="193145" y="106511"/>
                  <a:pt x="193325" y="106871"/>
                </a:cubicBezTo>
                <a:cubicBezTo>
                  <a:pt x="194950" y="128276"/>
                  <a:pt x="189714" y="147883"/>
                  <a:pt x="184297" y="160474"/>
                </a:cubicBezTo>
                <a:cubicBezTo>
                  <a:pt x="179060" y="172885"/>
                  <a:pt x="173642" y="181699"/>
                  <a:pt x="166601" y="190513"/>
                </a:cubicBezTo>
                <a:cubicBezTo>
                  <a:pt x="166240" y="190872"/>
                  <a:pt x="166059" y="191232"/>
                  <a:pt x="165879" y="191593"/>
                </a:cubicBezTo>
                <a:cubicBezTo>
                  <a:pt x="164072" y="194470"/>
                  <a:pt x="161183" y="196269"/>
                  <a:pt x="159378" y="199146"/>
                </a:cubicBezTo>
                <a:cubicBezTo>
                  <a:pt x="159017" y="199687"/>
                  <a:pt x="158836" y="200226"/>
                  <a:pt x="158656" y="200945"/>
                </a:cubicBezTo>
                <a:cubicBezTo>
                  <a:pt x="155585" y="211558"/>
                  <a:pt x="159017" y="225409"/>
                  <a:pt x="162628" y="230624"/>
                </a:cubicBezTo>
                <a:cubicBezTo>
                  <a:pt x="164433" y="234042"/>
                  <a:pt x="171295" y="234223"/>
                  <a:pt x="176713" y="235841"/>
                </a:cubicBezTo>
                <a:cubicBezTo>
                  <a:pt x="177074" y="236022"/>
                  <a:pt x="177254" y="236022"/>
                  <a:pt x="177615" y="236200"/>
                </a:cubicBezTo>
                <a:cubicBezTo>
                  <a:pt x="199104" y="245194"/>
                  <a:pt x="220411" y="255807"/>
                  <a:pt x="236481" y="270018"/>
                </a:cubicBezTo>
                <a:cubicBezTo>
                  <a:pt x="236662" y="270197"/>
                  <a:pt x="236842" y="270377"/>
                  <a:pt x="237023" y="270377"/>
                </a:cubicBezTo>
                <a:cubicBezTo>
                  <a:pt x="241718" y="275053"/>
                  <a:pt x="247858" y="281350"/>
                  <a:pt x="250386" y="289984"/>
                </a:cubicBezTo>
                <a:cubicBezTo>
                  <a:pt x="250927" y="291962"/>
                  <a:pt x="251108" y="294121"/>
                  <a:pt x="251108" y="296099"/>
                </a:cubicBezTo>
                <a:lnTo>
                  <a:pt x="251108" y="310130"/>
                </a:lnTo>
                <a:cubicBezTo>
                  <a:pt x="251108" y="311029"/>
                  <a:pt x="250927" y="311929"/>
                  <a:pt x="250747" y="312648"/>
                </a:cubicBezTo>
                <a:cubicBezTo>
                  <a:pt x="244607" y="331355"/>
                  <a:pt x="219869" y="336751"/>
                  <a:pt x="196936" y="341968"/>
                </a:cubicBezTo>
                <a:cubicBezTo>
                  <a:pt x="157210" y="349163"/>
                  <a:pt x="101234" y="349163"/>
                  <a:pt x="59702" y="341968"/>
                </a:cubicBezTo>
                <a:cubicBezTo>
                  <a:pt x="39840" y="338370"/>
                  <a:pt x="18171" y="332974"/>
                  <a:pt x="7337" y="320382"/>
                </a:cubicBezTo>
                <a:cubicBezTo>
                  <a:pt x="3725" y="318584"/>
                  <a:pt x="1920" y="314986"/>
                  <a:pt x="114" y="307791"/>
                </a:cubicBezTo>
              </a:path>
            </a:pathLst>
          </a:custGeom>
          <a:gradFill>
            <a:gsLst>
              <a:gs pos="0">
                <a:schemeClr val="accent1">
                  <a:lumMod val="60000"/>
                  <a:lumOff val="40000"/>
                </a:schemeClr>
              </a:gs>
              <a:gs pos="99999">
                <a:schemeClr val="accent1"/>
              </a:gs>
            </a:gsLst>
            <a:lin ang="13500000" scaled="1"/>
          </a:gradFill>
          <a:ln w="12557"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p>
        </p:txBody>
      </p:sp>
      <p:sp>
        <p:nvSpPr>
          <p:cNvPr id="58" name="任意多边形: 形状 20"/>
          <p:cNvSpPr/>
          <p:nvPr>
            <p:custDataLst>
              <p:tags r:id="rId29"/>
            </p:custDataLst>
          </p:nvPr>
        </p:nvSpPr>
        <p:spPr>
          <a:xfrm>
            <a:off x="5756910" y="2088515"/>
            <a:ext cx="359265" cy="359999"/>
          </a:xfrm>
          <a:custGeom>
            <a:avLst/>
            <a:gdLst>
              <a:gd name="connsiteX0" fmla="*/ 326350 w 359265"/>
              <a:gd name="connsiteY0" fmla="*/ 114 h 359999"/>
              <a:gd name="connsiteX1" fmla="*/ 262610 w 359265"/>
              <a:gd name="connsiteY1" fmla="*/ 114 h 359999"/>
              <a:gd name="connsiteX2" fmla="*/ 260871 w 359265"/>
              <a:gd name="connsiteY2" fmla="*/ 114 h 359999"/>
              <a:gd name="connsiteX3" fmla="*/ 56322 w 359265"/>
              <a:gd name="connsiteY3" fmla="*/ 696 h 359999"/>
              <a:gd name="connsiteX4" fmla="*/ 23872 w 359265"/>
              <a:gd name="connsiteY4" fmla="*/ 33264 h 359999"/>
              <a:gd name="connsiteX5" fmla="*/ 23872 w 359265"/>
              <a:gd name="connsiteY5" fmla="*/ 82117 h 359999"/>
              <a:gd name="connsiteX6" fmla="*/ 60957 w 359265"/>
              <a:gd name="connsiteY6" fmla="*/ 82117 h 359999"/>
              <a:gd name="connsiteX7" fmla="*/ 73126 w 359265"/>
              <a:gd name="connsiteY7" fmla="*/ 94331 h 359999"/>
              <a:gd name="connsiteX8" fmla="*/ 73126 w 359265"/>
              <a:gd name="connsiteY8" fmla="*/ 102473 h 359999"/>
              <a:gd name="connsiteX9" fmla="*/ 60957 w 359265"/>
              <a:gd name="connsiteY9" fmla="*/ 114686 h 359999"/>
              <a:gd name="connsiteX10" fmla="*/ 56901 w 359265"/>
              <a:gd name="connsiteY10" fmla="*/ 114686 h 359999"/>
              <a:gd name="connsiteX11" fmla="*/ 56901 w 359265"/>
              <a:gd name="connsiteY11" fmla="*/ 110615 h 359999"/>
              <a:gd name="connsiteX12" fmla="*/ 44733 w 359265"/>
              <a:gd name="connsiteY12" fmla="*/ 98402 h 359999"/>
              <a:gd name="connsiteX13" fmla="*/ 11124 w 359265"/>
              <a:gd name="connsiteY13" fmla="*/ 98402 h 359999"/>
              <a:gd name="connsiteX14" fmla="*/ 693 w 359265"/>
              <a:gd name="connsiteY14" fmla="*/ 106544 h 359999"/>
              <a:gd name="connsiteX15" fmla="*/ 114 w 359265"/>
              <a:gd name="connsiteY15" fmla="*/ 110615 h 359999"/>
              <a:gd name="connsiteX16" fmla="*/ 114 w 359265"/>
              <a:gd name="connsiteY16" fmla="*/ 118757 h 359999"/>
              <a:gd name="connsiteX17" fmla="*/ 12283 w 359265"/>
              <a:gd name="connsiteY17" fmla="*/ 130970 h 359999"/>
              <a:gd name="connsiteX18" fmla="*/ 24451 w 359265"/>
              <a:gd name="connsiteY18" fmla="*/ 130970 h 359999"/>
              <a:gd name="connsiteX19" fmla="*/ 24451 w 359265"/>
              <a:gd name="connsiteY19" fmla="*/ 221116 h 359999"/>
              <a:gd name="connsiteX20" fmla="*/ 61537 w 359265"/>
              <a:gd name="connsiteY20" fmla="*/ 221116 h 359999"/>
              <a:gd name="connsiteX21" fmla="*/ 73706 w 359265"/>
              <a:gd name="connsiteY21" fmla="*/ 233330 h 359999"/>
              <a:gd name="connsiteX22" fmla="*/ 73706 w 359265"/>
              <a:gd name="connsiteY22" fmla="*/ 241471 h 359999"/>
              <a:gd name="connsiteX23" fmla="*/ 61537 w 359265"/>
              <a:gd name="connsiteY23" fmla="*/ 253684 h 359999"/>
              <a:gd name="connsiteX24" fmla="*/ 57481 w 359265"/>
              <a:gd name="connsiteY24" fmla="*/ 253684 h 359999"/>
              <a:gd name="connsiteX25" fmla="*/ 57481 w 359265"/>
              <a:gd name="connsiteY25" fmla="*/ 250196 h 359999"/>
              <a:gd name="connsiteX26" fmla="*/ 45312 w 359265"/>
              <a:gd name="connsiteY26" fmla="*/ 237982 h 359999"/>
              <a:gd name="connsiteX27" fmla="*/ 11703 w 359265"/>
              <a:gd name="connsiteY27" fmla="*/ 237982 h 359999"/>
              <a:gd name="connsiteX28" fmla="*/ 1273 w 359265"/>
              <a:gd name="connsiteY28" fmla="*/ 246124 h 359999"/>
              <a:gd name="connsiteX29" fmla="*/ 693 w 359265"/>
              <a:gd name="connsiteY29" fmla="*/ 250196 h 359999"/>
              <a:gd name="connsiteX30" fmla="*/ 693 w 359265"/>
              <a:gd name="connsiteY30" fmla="*/ 258336 h 359999"/>
              <a:gd name="connsiteX31" fmla="*/ 12862 w 359265"/>
              <a:gd name="connsiteY31" fmla="*/ 270550 h 359999"/>
              <a:gd name="connsiteX32" fmla="*/ 25031 w 359265"/>
              <a:gd name="connsiteY32" fmla="*/ 270550 h 359999"/>
              <a:gd name="connsiteX33" fmla="*/ 25031 w 359265"/>
              <a:gd name="connsiteY33" fmla="*/ 327546 h 359999"/>
              <a:gd name="connsiteX34" fmla="*/ 57481 w 359265"/>
              <a:gd name="connsiteY34" fmla="*/ 360114 h 359999"/>
              <a:gd name="connsiteX35" fmla="*/ 326929 w 359265"/>
              <a:gd name="connsiteY35" fmla="*/ 360114 h 359999"/>
              <a:gd name="connsiteX36" fmla="*/ 359379 w 359265"/>
              <a:gd name="connsiteY36" fmla="*/ 327546 h 359999"/>
              <a:gd name="connsiteX37" fmla="*/ 359379 w 359265"/>
              <a:gd name="connsiteY37" fmla="*/ 32683 h 359999"/>
              <a:gd name="connsiteX38" fmla="*/ 326350 w 359265"/>
              <a:gd name="connsiteY38" fmla="*/ 114 h 359999"/>
              <a:gd name="connsiteX39" fmla="*/ 302593 w 359265"/>
              <a:gd name="connsiteY39" fmla="*/ 266479 h 359999"/>
              <a:gd name="connsiteX40" fmla="*/ 302014 w 359265"/>
              <a:gd name="connsiteY40" fmla="*/ 268224 h 359999"/>
              <a:gd name="connsiteX41" fmla="*/ 298537 w 359265"/>
              <a:gd name="connsiteY41" fmla="*/ 272295 h 359999"/>
              <a:gd name="connsiteX42" fmla="*/ 295060 w 359265"/>
              <a:gd name="connsiteY42" fmla="*/ 274039 h 359999"/>
              <a:gd name="connsiteX43" fmla="*/ 292742 w 359265"/>
              <a:gd name="connsiteY43" fmla="*/ 274621 h 359999"/>
              <a:gd name="connsiteX44" fmla="*/ 117745 w 359265"/>
              <a:gd name="connsiteY44" fmla="*/ 274621 h 359999"/>
              <a:gd name="connsiteX45" fmla="*/ 113688 w 359265"/>
              <a:gd name="connsiteY45" fmla="*/ 272876 h 359999"/>
              <a:gd name="connsiteX46" fmla="*/ 110791 w 359265"/>
              <a:gd name="connsiteY46" fmla="*/ 268806 h 359999"/>
              <a:gd name="connsiteX47" fmla="*/ 110212 w 359265"/>
              <a:gd name="connsiteY47" fmla="*/ 267060 h 359999"/>
              <a:gd name="connsiteX48" fmla="*/ 110212 w 359265"/>
              <a:gd name="connsiteY48" fmla="*/ 250777 h 359999"/>
              <a:gd name="connsiteX49" fmla="*/ 110212 w 359265"/>
              <a:gd name="connsiteY49" fmla="*/ 250196 h 359999"/>
              <a:gd name="connsiteX50" fmla="*/ 110791 w 359265"/>
              <a:gd name="connsiteY50" fmla="*/ 249613 h 359999"/>
              <a:gd name="connsiteX51" fmla="*/ 145559 w 359265"/>
              <a:gd name="connsiteY51" fmla="*/ 225769 h 359999"/>
              <a:gd name="connsiteX52" fmla="*/ 179747 w 359265"/>
              <a:gd name="connsiteY52" fmla="*/ 200761 h 359999"/>
              <a:gd name="connsiteX53" fmla="*/ 179747 w 359265"/>
              <a:gd name="connsiteY53" fmla="*/ 197270 h 359999"/>
              <a:gd name="connsiteX54" fmla="*/ 178009 w 359265"/>
              <a:gd name="connsiteY54" fmla="*/ 193200 h 359999"/>
              <a:gd name="connsiteX55" fmla="*/ 159466 w 359265"/>
              <a:gd name="connsiteY55" fmla="*/ 146091 h 359999"/>
              <a:gd name="connsiteX56" fmla="*/ 206401 w 359265"/>
              <a:gd name="connsiteY56" fmla="*/ 86770 h 359999"/>
              <a:gd name="connsiteX57" fmla="*/ 253338 w 359265"/>
              <a:gd name="connsiteY57" fmla="*/ 146091 h 359999"/>
              <a:gd name="connsiteX58" fmla="*/ 234795 w 359265"/>
              <a:gd name="connsiteY58" fmla="*/ 193200 h 359999"/>
              <a:gd name="connsiteX59" fmla="*/ 233058 w 359265"/>
              <a:gd name="connsiteY59" fmla="*/ 197270 h 359999"/>
              <a:gd name="connsiteX60" fmla="*/ 233058 w 359265"/>
              <a:gd name="connsiteY60" fmla="*/ 200761 h 359999"/>
              <a:gd name="connsiteX61" fmla="*/ 267245 w 359265"/>
              <a:gd name="connsiteY61" fmla="*/ 225769 h 359999"/>
              <a:gd name="connsiteX62" fmla="*/ 302014 w 359265"/>
              <a:gd name="connsiteY62" fmla="*/ 249613 h 359999"/>
              <a:gd name="connsiteX63" fmla="*/ 302593 w 359265"/>
              <a:gd name="connsiteY63" fmla="*/ 250196 h 359999"/>
              <a:gd name="connsiteX64" fmla="*/ 302593 w 359265"/>
              <a:gd name="connsiteY64" fmla="*/ 250777 h 359999"/>
              <a:gd name="connsiteX65" fmla="*/ 302593 w 359265"/>
              <a:gd name="connsiteY65" fmla="*/ 266479 h 359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359265" h="359999">
                <a:moveTo>
                  <a:pt x="326350" y="114"/>
                </a:moveTo>
                <a:lnTo>
                  <a:pt x="262610" y="114"/>
                </a:lnTo>
                <a:lnTo>
                  <a:pt x="260871" y="114"/>
                </a:lnTo>
                <a:lnTo>
                  <a:pt x="56322" y="696"/>
                </a:lnTo>
                <a:cubicBezTo>
                  <a:pt x="38358" y="696"/>
                  <a:pt x="23872" y="15235"/>
                  <a:pt x="23872" y="33264"/>
                </a:cubicBezTo>
                <a:lnTo>
                  <a:pt x="23872" y="82117"/>
                </a:lnTo>
                <a:lnTo>
                  <a:pt x="60957" y="82117"/>
                </a:lnTo>
                <a:cubicBezTo>
                  <a:pt x="67911" y="82117"/>
                  <a:pt x="73126" y="87352"/>
                  <a:pt x="73126" y="94331"/>
                </a:cubicBezTo>
                <a:lnTo>
                  <a:pt x="73126" y="102473"/>
                </a:lnTo>
                <a:cubicBezTo>
                  <a:pt x="73126" y="109452"/>
                  <a:pt x="67911" y="114686"/>
                  <a:pt x="60957" y="114686"/>
                </a:cubicBezTo>
                <a:lnTo>
                  <a:pt x="56901" y="114686"/>
                </a:lnTo>
                <a:lnTo>
                  <a:pt x="56901" y="110615"/>
                </a:lnTo>
                <a:cubicBezTo>
                  <a:pt x="56901" y="103636"/>
                  <a:pt x="51686" y="98402"/>
                  <a:pt x="44733" y="98402"/>
                </a:cubicBezTo>
                <a:lnTo>
                  <a:pt x="11124" y="98402"/>
                </a:lnTo>
                <a:cubicBezTo>
                  <a:pt x="6488" y="98983"/>
                  <a:pt x="2432" y="101891"/>
                  <a:pt x="693" y="106544"/>
                </a:cubicBezTo>
                <a:cubicBezTo>
                  <a:pt x="114" y="107707"/>
                  <a:pt x="114" y="109452"/>
                  <a:pt x="114" y="110615"/>
                </a:cubicBezTo>
                <a:lnTo>
                  <a:pt x="114" y="118757"/>
                </a:lnTo>
                <a:cubicBezTo>
                  <a:pt x="114" y="125736"/>
                  <a:pt x="5329" y="130970"/>
                  <a:pt x="12283" y="130970"/>
                </a:cubicBezTo>
                <a:lnTo>
                  <a:pt x="24451" y="130970"/>
                </a:lnTo>
                <a:lnTo>
                  <a:pt x="24451" y="221116"/>
                </a:lnTo>
                <a:lnTo>
                  <a:pt x="61537" y="221116"/>
                </a:lnTo>
                <a:cubicBezTo>
                  <a:pt x="68490" y="221116"/>
                  <a:pt x="73706" y="226350"/>
                  <a:pt x="73706" y="233330"/>
                </a:cubicBezTo>
                <a:lnTo>
                  <a:pt x="73706" y="241471"/>
                </a:lnTo>
                <a:cubicBezTo>
                  <a:pt x="73706" y="248450"/>
                  <a:pt x="68490" y="253684"/>
                  <a:pt x="61537" y="253684"/>
                </a:cubicBezTo>
                <a:lnTo>
                  <a:pt x="57481" y="253684"/>
                </a:lnTo>
                <a:lnTo>
                  <a:pt x="57481" y="250196"/>
                </a:lnTo>
                <a:cubicBezTo>
                  <a:pt x="57481" y="243216"/>
                  <a:pt x="52265" y="237982"/>
                  <a:pt x="45312" y="237982"/>
                </a:cubicBezTo>
                <a:lnTo>
                  <a:pt x="11703" y="237982"/>
                </a:lnTo>
                <a:cubicBezTo>
                  <a:pt x="7068" y="238563"/>
                  <a:pt x="3011" y="241471"/>
                  <a:pt x="1273" y="246124"/>
                </a:cubicBezTo>
                <a:cubicBezTo>
                  <a:pt x="693" y="247287"/>
                  <a:pt x="693" y="249031"/>
                  <a:pt x="693" y="250196"/>
                </a:cubicBezTo>
                <a:lnTo>
                  <a:pt x="693" y="258336"/>
                </a:lnTo>
                <a:cubicBezTo>
                  <a:pt x="693" y="265316"/>
                  <a:pt x="5909" y="270550"/>
                  <a:pt x="12862" y="270550"/>
                </a:cubicBezTo>
                <a:lnTo>
                  <a:pt x="25031" y="270550"/>
                </a:lnTo>
                <a:lnTo>
                  <a:pt x="25031" y="327546"/>
                </a:lnTo>
                <a:cubicBezTo>
                  <a:pt x="25031" y="345575"/>
                  <a:pt x="39517" y="360114"/>
                  <a:pt x="57481" y="360114"/>
                </a:cubicBezTo>
                <a:lnTo>
                  <a:pt x="326929" y="360114"/>
                </a:lnTo>
                <a:cubicBezTo>
                  <a:pt x="344893" y="360114"/>
                  <a:pt x="359379" y="345575"/>
                  <a:pt x="359379" y="327546"/>
                </a:cubicBezTo>
                <a:lnTo>
                  <a:pt x="359379" y="32683"/>
                </a:lnTo>
                <a:cubicBezTo>
                  <a:pt x="358800" y="14654"/>
                  <a:pt x="344314" y="114"/>
                  <a:pt x="326350" y="114"/>
                </a:cubicBezTo>
                <a:moveTo>
                  <a:pt x="302593" y="266479"/>
                </a:moveTo>
                <a:cubicBezTo>
                  <a:pt x="302593" y="266479"/>
                  <a:pt x="302014" y="267643"/>
                  <a:pt x="302014" y="268224"/>
                </a:cubicBezTo>
                <a:cubicBezTo>
                  <a:pt x="301433" y="269387"/>
                  <a:pt x="299695" y="271132"/>
                  <a:pt x="298537" y="272295"/>
                </a:cubicBezTo>
                <a:lnTo>
                  <a:pt x="295060" y="274039"/>
                </a:lnTo>
                <a:lnTo>
                  <a:pt x="292742" y="274621"/>
                </a:lnTo>
                <a:lnTo>
                  <a:pt x="117745" y="274621"/>
                </a:lnTo>
                <a:cubicBezTo>
                  <a:pt x="116586" y="274039"/>
                  <a:pt x="114847" y="273458"/>
                  <a:pt x="113688" y="272876"/>
                </a:cubicBezTo>
                <a:cubicBezTo>
                  <a:pt x="112529" y="272295"/>
                  <a:pt x="111370" y="270550"/>
                  <a:pt x="110791" y="268806"/>
                </a:cubicBezTo>
                <a:cubicBezTo>
                  <a:pt x="110791" y="268224"/>
                  <a:pt x="110212" y="267060"/>
                  <a:pt x="110212" y="267060"/>
                </a:cubicBezTo>
                <a:cubicBezTo>
                  <a:pt x="109632" y="266479"/>
                  <a:pt x="107894" y="258919"/>
                  <a:pt x="110212" y="250777"/>
                </a:cubicBezTo>
                <a:lnTo>
                  <a:pt x="110212" y="250196"/>
                </a:lnTo>
                <a:lnTo>
                  <a:pt x="110791" y="249613"/>
                </a:lnTo>
                <a:cubicBezTo>
                  <a:pt x="116586" y="242053"/>
                  <a:pt x="130493" y="233911"/>
                  <a:pt x="145559" y="225769"/>
                </a:cubicBezTo>
                <a:cubicBezTo>
                  <a:pt x="159466" y="218208"/>
                  <a:pt x="179747" y="206576"/>
                  <a:pt x="179747" y="200761"/>
                </a:cubicBezTo>
                <a:lnTo>
                  <a:pt x="179747" y="197270"/>
                </a:lnTo>
                <a:cubicBezTo>
                  <a:pt x="179747" y="195526"/>
                  <a:pt x="179167" y="194363"/>
                  <a:pt x="178009" y="193200"/>
                </a:cubicBezTo>
                <a:cubicBezTo>
                  <a:pt x="165839" y="180986"/>
                  <a:pt x="159466" y="164120"/>
                  <a:pt x="159466" y="146091"/>
                </a:cubicBezTo>
                <a:cubicBezTo>
                  <a:pt x="159466" y="117012"/>
                  <a:pt x="165260" y="86770"/>
                  <a:pt x="206401" y="86770"/>
                </a:cubicBezTo>
                <a:cubicBezTo>
                  <a:pt x="247544" y="86770"/>
                  <a:pt x="253338" y="116431"/>
                  <a:pt x="253338" y="146091"/>
                </a:cubicBezTo>
                <a:cubicBezTo>
                  <a:pt x="253338" y="164120"/>
                  <a:pt x="246965" y="180986"/>
                  <a:pt x="234795" y="193200"/>
                </a:cubicBezTo>
                <a:cubicBezTo>
                  <a:pt x="233637" y="194363"/>
                  <a:pt x="233058" y="195526"/>
                  <a:pt x="233058" y="197270"/>
                </a:cubicBezTo>
                <a:lnTo>
                  <a:pt x="233058" y="200761"/>
                </a:lnTo>
                <a:cubicBezTo>
                  <a:pt x="233058" y="206576"/>
                  <a:pt x="253917" y="218208"/>
                  <a:pt x="267245" y="225769"/>
                </a:cubicBezTo>
                <a:cubicBezTo>
                  <a:pt x="282311" y="233911"/>
                  <a:pt x="296219" y="242053"/>
                  <a:pt x="302014" y="249613"/>
                </a:cubicBezTo>
                <a:lnTo>
                  <a:pt x="302593" y="250196"/>
                </a:lnTo>
                <a:lnTo>
                  <a:pt x="302593" y="250777"/>
                </a:lnTo>
                <a:cubicBezTo>
                  <a:pt x="305491" y="258336"/>
                  <a:pt x="303172" y="265897"/>
                  <a:pt x="302593" y="266479"/>
                </a:cubicBezTo>
              </a:path>
            </a:pathLst>
          </a:custGeom>
          <a:gradFill>
            <a:gsLst>
              <a:gs pos="0">
                <a:schemeClr val="accent1">
                  <a:lumMod val="60000"/>
                  <a:lumOff val="40000"/>
                </a:schemeClr>
              </a:gs>
              <a:gs pos="99999">
                <a:schemeClr val="accent1"/>
              </a:gs>
            </a:gsLst>
            <a:lin ang="13500000" scaled="1"/>
          </a:gradFill>
          <a:ln w="12557"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p>
        </p:txBody>
      </p:sp>
      <p:sp>
        <p:nvSpPr>
          <p:cNvPr id="59" name="任意多边形: 形状 21"/>
          <p:cNvSpPr/>
          <p:nvPr>
            <p:custDataLst>
              <p:tags r:id="rId30"/>
            </p:custDataLst>
          </p:nvPr>
        </p:nvSpPr>
        <p:spPr>
          <a:xfrm>
            <a:off x="3694430" y="2101215"/>
            <a:ext cx="359409" cy="334202"/>
          </a:xfrm>
          <a:custGeom>
            <a:avLst/>
            <a:gdLst>
              <a:gd name="connsiteX0" fmla="*/ 317349 w 359409"/>
              <a:gd name="connsiteY0" fmla="*/ 115 h 334202"/>
              <a:gd name="connsiteX1" fmla="*/ 41373 w 359409"/>
              <a:gd name="connsiteY1" fmla="*/ 115 h 334202"/>
              <a:gd name="connsiteX2" fmla="*/ 114 w 359409"/>
              <a:gd name="connsiteY2" fmla="*/ 41775 h 334202"/>
              <a:gd name="connsiteX3" fmla="*/ 114 w 359409"/>
              <a:gd name="connsiteY3" fmla="*/ 221374 h 334202"/>
              <a:gd name="connsiteX4" fmla="*/ 41373 w 359409"/>
              <a:gd name="connsiteY4" fmla="*/ 263033 h 334202"/>
              <a:gd name="connsiteX5" fmla="*/ 144979 w 359409"/>
              <a:gd name="connsiteY5" fmla="*/ 263033 h 334202"/>
              <a:gd name="connsiteX6" fmla="*/ 144979 w 359409"/>
              <a:gd name="connsiteY6" fmla="*/ 313950 h 334202"/>
              <a:gd name="connsiteX7" fmla="*/ 88133 w 359409"/>
              <a:gd name="connsiteY7" fmla="*/ 313950 h 334202"/>
              <a:gd name="connsiteX8" fmla="*/ 78048 w 359409"/>
              <a:gd name="connsiteY8" fmla="*/ 324133 h 334202"/>
              <a:gd name="connsiteX9" fmla="*/ 88133 w 359409"/>
              <a:gd name="connsiteY9" fmla="*/ 334317 h 334202"/>
              <a:gd name="connsiteX10" fmla="*/ 263254 w 359409"/>
              <a:gd name="connsiteY10" fmla="*/ 334317 h 334202"/>
              <a:gd name="connsiteX11" fmla="*/ 273339 w 359409"/>
              <a:gd name="connsiteY11" fmla="*/ 324133 h 334202"/>
              <a:gd name="connsiteX12" fmla="*/ 263254 w 359409"/>
              <a:gd name="connsiteY12" fmla="*/ 313950 h 334202"/>
              <a:gd name="connsiteX13" fmla="*/ 207326 w 359409"/>
              <a:gd name="connsiteY13" fmla="*/ 313950 h 334202"/>
              <a:gd name="connsiteX14" fmla="*/ 207326 w 359409"/>
              <a:gd name="connsiteY14" fmla="*/ 263033 h 334202"/>
              <a:gd name="connsiteX15" fmla="*/ 318265 w 359409"/>
              <a:gd name="connsiteY15" fmla="*/ 263033 h 334202"/>
              <a:gd name="connsiteX16" fmla="*/ 359524 w 359409"/>
              <a:gd name="connsiteY16" fmla="*/ 221374 h 334202"/>
              <a:gd name="connsiteX17" fmla="*/ 359524 w 359409"/>
              <a:gd name="connsiteY17" fmla="*/ 41775 h 334202"/>
              <a:gd name="connsiteX18" fmla="*/ 317349 w 359409"/>
              <a:gd name="connsiteY18" fmla="*/ 115 h 334202"/>
              <a:gd name="connsiteX19" fmla="*/ 299011 w 359409"/>
              <a:gd name="connsiteY19" fmla="*/ 62141 h 334202"/>
              <a:gd name="connsiteX20" fmla="*/ 299011 w 359409"/>
              <a:gd name="connsiteY20" fmla="*/ 62141 h 334202"/>
              <a:gd name="connsiteX21" fmla="*/ 299011 w 359409"/>
              <a:gd name="connsiteY21" fmla="*/ 63067 h 334202"/>
              <a:gd name="connsiteX22" fmla="*/ 196323 w 359409"/>
              <a:gd name="connsiteY22" fmla="*/ 201007 h 334202"/>
              <a:gd name="connsiteX23" fmla="*/ 193573 w 359409"/>
              <a:gd name="connsiteY23" fmla="*/ 199155 h 334202"/>
              <a:gd name="connsiteX24" fmla="*/ 112888 w 359409"/>
              <a:gd name="connsiteY24" fmla="*/ 139906 h 334202"/>
              <a:gd name="connsiteX25" fmla="*/ 84465 w 359409"/>
              <a:gd name="connsiteY25" fmla="*/ 176937 h 334202"/>
              <a:gd name="connsiteX26" fmla="*/ 71629 w 359409"/>
              <a:gd name="connsiteY26" fmla="*/ 181565 h 334202"/>
              <a:gd name="connsiteX27" fmla="*/ 65211 w 359409"/>
              <a:gd name="connsiteY27" fmla="*/ 167679 h 334202"/>
              <a:gd name="connsiteX28" fmla="*/ 66128 w 359409"/>
              <a:gd name="connsiteY28" fmla="*/ 165827 h 334202"/>
              <a:gd name="connsiteX29" fmla="*/ 104636 w 359409"/>
              <a:gd name="connsiteY29" fmla="*/ 114910 h 334202"/>
              <a:gd name="connsiteX30" fmla="*/ 108304 w 359409"/>
              <a:gd name="connsiteY30" fmla="*/ 110281 h 334202"/>
              <a:gd name="connsiteX31" fmla="*/ 191738 w 359409"/>
              <a:gd name="connsiteY31" fmla="*/ 172308 h 334202"/>
              <a:gd name="connsiteX32" fmla="*/ 282508 w 359409"/>
              <a:gd name="connsiteY32" fmla="*/ 51032 h 334202"/>
              <a:gd name="connsiteX33" fmla="*/ 293509 w 359409"/>
              <a:gd name="connsiteY33" fmla="*/ 49180 h 334202"/>
              <a:gd name="connsiteX34" fmla="*/ 299011 w 359409"/>
              <a:gd name="connsiteY34" fmla="*/ 62141 h 334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9409" h="334202">
                <a:moveTo>
                  <a:pt x="317349" y="115"/>
                </a:moveTo>
                <a:lnTo>
                  <a:pt x="41373" y="115"/>
                </a:lnTo>
                <a:cubicBezTo>
                  <a:pt x="18451" y="115"/>
                  <a:pt x="114" y="18630"/>
                  <a:pt x="114" y="41775"/>
                </a:cubicBezTo>
                <a:lnTo>
                  <a:pt x="114" y="221374"/>
                </a:lnTo>
                <a:cubicBezTo>
                  <a:pt x="114" y="244518"/>
                  <a:pt x="18451" y="263033"/>
                  <a:pt x="41373" y="263033"/>
                </a:cubicBezTo>
                <a:lnTo>
                  <a:pt x="144979" y="263033"/>
                </a:lnTo>
                <a:lnTo>
                  <a:pt x="144979" y="313950"/>
                </a:lnTo>
                <a:lnTo>
                  <a:pt x="88133" y="313950"/>
                </a:lnTo>
                <a:cubicBezTo>
                  <a:pt x="82632" y="313950"/>
                  <a:pt x="78048" y="318579"/>
                  <a:pt x="78048" y="324133"/>
                </a:cubicBezTo>
                <a:cubicBezTo>
                  <a:pt x="78048" y="329689"/>
                  <a:pt x="82632" y="334317"/>
                  <a:pt x="88133" y="334317"/>
                </a:cubicBezTo>
                <a:lnTo>
                  <a:pt x="263254" y="334317"/>
                </a:lnTo>
                <a:cubicBezTo>
                  <a:pt x="268755" y="334317"/>
                  <a:pt x="273339" y="329689"/>
                  <a:pt x="273339" y="324133"/>
                </a:cubicBezTo>
                <a:cubicBezTo>
                  <a:pt x="273339" y="318579"/>
                  <a:pt x="268755" y="313950"/>
                  <a:pt x="263254" y="313950"/>
                </a:cubicBezTo>
                <a:lnTo>
                  <a:pt x="207326" y="313950"/>
                </a:lnTo>
                <a:lnTo>
                  <a:pt x="207326" y="263033"/>
                </a:lnTo>
                <a:lnTo>
                  <a:pt x="318265" y="263033"/>
                </a:lnTo>
                <a:cubicBezTo>
                  <a:pt x="341187" y="263033"/>
                  <a:pt x="359524" y="244518"/>
                  <a:pt x="359524" y="221374"/>
                </a:cubicBezTo>
                <a:lnTo>
                  <a:pt x="359524" y="41775"/>
                </a:lnTo>
                <a:cubicBezTo>
                  <a:pt x="358607" y="19556"/>
                  <a:pt x="340270" y="115"/>
                  <a:pt x="317349" y="115"/>
                </a:cubicBezTo>
                <a:moveTo>
                  <a:pt x="299011" y="62141"/>
                </a:moveTo>
                <a:cubicBezTo>
                  <a:pt x="299011" y="62141"/>
                  <a:pt x="299011" y="63067"/>
                  <a:pt x="299011" y="62141"/>
                </a:cubicBezTo>
                <a:lnTo>
                  <a:pt x="299011" y="63067"/>
                </a:lnTo>
                <a:lnTo>
                  <a:pt x="196323" y="201007"/>
                </a:lnTo>
                <a:lnTo>
                  <a:pt x="193573" y="199155"/>
                </a:lnTo>
                <a:lnTo>
                  <a:pt x="112888" y="139906"/>
                </a:lnTo>
                <a:lnTo>
                  <a:pt x="84465" y="176937"/>
                </a:lnTo>
                <a:cubicBezTo>
                  <a:pt x="81715" y="181565"/>
                  <a:pt x="76214" y="183417"/>
                  <a:pt x="71629" y="181565"/>
                </a:cubicBezTo>
                <a:cubicBezTo>
                  <a:pt x="66128" y="179714"/>
                  <a:pt x="63377" y="173233"/>
                  <a:pt x="65211" y="167679"/>
                </a:cubicBezTo>
                <a:cubicBezTo>
                  <a:pt x="65211" y="166754"/>
                  <a:pt x="65211" y="166754"/>
                  <a:pt x="66128" y="165827"/>
                </a:cubicBezTo>
                <a:lnTo>
                  <a:pt x="104636" y="114910"/>
                </a:lnTo>
                <a:lnTo>
                  <a:pt x="108304" y="110281"/>
                </a:lnTo>
                <a:lnTo>
                  <a:pt x="191738" y="172308"/>
                </a:lnTo>
                <a:lnTo>
                  <a:pt x="282508" y="51032"/>
                </a:lnTo>
                <a:cubicBezTo>
                  <a:pt x="285259" y="48255"/>
                  <a:pt x="289843" y="47329"/>
                  <a:pt x="293509" y="49180"/>
                </a:cubicBezTo>
                <a:cubicBezTo>
                  <a:pt x="299011" y="51032"/>
                  <a:pt x="301761" y="56587"/>
                  <a:pt x="299011" y="62141"/>
                </a:cubicBezTo>
              </a:path>
            </a:pathLst>
          </a:custGeom>
          <a:gradFill>
            <a:gsLst>
              <a:gs pos="0">
                <a:schemeClr val="accent1">
                  <a:lumMod val="60000"/>
                  <a:lumOff val="40000"/>
                </a:schemeClr>
              </a:gs>
              <a:gs pos="99999">
                <a:schemeClr val="accent1"/>
              </a:gs>
            </a:gsLst>
            <a:lin ang="13500000" scaled="1"/>
          </a:gradFill>
          <a:ln w="12557"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p>
        </p:txBody>
      </p:sp>
      <p:sp>
        <p:nvSpPr>
          <p:cNvPr id="62" name="任意多边形: 形状 23"/>
          <p:cNvSpPr/>
          <p:nvPr>
            <p:custDataLst>
              <p:tags r:id="rId31"/>
            </p:custDataLst>
          </p:nvPr>
        </p:nvSpPr>
        <p:spPr>
          <a:xfrm>
            <a:off x="1631315" y="2088515"/>
            <a:ext cx="360046" cy="359431"/>
          </a:xfrm>
          <a:custGeom>
            <a:avLst/>
            <a:gdLst>
              <a:gd name="connsiteX0" fmla="*/ 181193 w 234683"/>
              <a:gd name="connsiteY0" fmla="*/ 2385 h 294562"/>
              <a:gd name="connsiteX1" fmla="*/ 170132 w 234683"/>
              <a:gd name="connsiteY1" fmla="*/ 742 h 294562"/>
              <a:gd name="connsiteX2" fmla="*/ 6182 w 234683"/>
              <a:gd name="connsiteY2" fmla="*/ 64021 h 294562"/>
              <a:gd name="connsiteX3" fmla="*/ 211 w 234683"/>
              <a:gd name="connsiteY3" fmla="*/ 72758 h 294562"/>
              <a:gd name="connsiteX4" fmla="*/ 90 w 234683"/>
              <a:gd name="connsiteY4" fmla="*/ 288285 h 294562"/>
              <a:gd name="connsiteX5" fmla="*/ 6503 w 234683"/>
              <a:gd name="connsiteY5" fmla="*/ 294697 h 294562"/>
              <a:gd name="connsiteX6" fmla="*/ 228362 w 234683"/>
              <a:gd name="connsiteY6" fmla="*/ 294697 h 294562"/>
              <a:gd name="connsiteX7" fmla="*/ 234774 w 234683"/>
              <a:gd name="connsiteY7" fmla="*/ 288285 h 294562"/>
              <a:gd name="connsiteX8" fmla="*/ 234774 w 234683"/>
              <a:gd name="connsiteY8" fmla="*/ 50436 h 294562"/>
              <a:gd name="connsiteX9" fmla="*/ 229725 w 234683"/>
              <a:gd name="connsiteY9" fmla="*/ 40096 h 294562"/>
              <a:gd name="connsiteX10" fmla="*/ 181193 w 234683"/>
              <a:gd name="connsiteY10" fmla="*/ 2385 h 294562"/>
              <a:gd name="connsiteX11" fmla="*/ 146326 w 234683"/>
              <a:gd name="connsiteY11" fmla="*/ 194427 h 294562"/>
              <a:gd name="connsiteX12" fmla="*/ 140114 w 234683"/>
              <a:gd name="connsiteY12" fmla="*/ 202363 h 294562"/>
              <a:gd name="connsiteX13" fmla="*/ 47981 w 234683"/>
              <a:gd name="connsiteY13" fmla="*/ 224805 h 294562"/>
              <a:gd name="connsiteX14" fmla="*/ 41769 w 234683"/>
              <a:gd name="connsiteY14" fmla="*/ 219916 h 294562"/>
              <a:gd name="connsiteX15" fmla="*/ 41769 w 234683"/>
              <a:gd name="connsiteY15" fmla="*/ 210538 h 294562"/>
              <a:gd name="connsiteX16" fmla="*/ 47981 w 234683"/>
              <a:gd name="connsiteY16" fmla="*/ 202602 h 294562"/>
              <a:gd name="connsiteX17" fmla="*/ 140114 w 234683"/>
              <a:gd name="connsiteY17" fmla="*/ 180160 h 294562"/>
              <a:gd name="connsiteX18" fmla="*/ 146326 w 234683"/>
              <a:gd name="connsiteY18" fmla="*/ 185050 h 294562"/>
              <a:gd name="connsiteX19" fmla="*/ 146326 w 234683"/>
              <a:gd name="connsiteY19" fmla="*/ 194427 h 294562"/>
              <a:gd name="connsiteX20" fmla="*/ 146326 w 234683"/>
              <a:gd name="connsiteY20" fmla="*/ 150024 h 294562"/>
              <a:gd name="connsiteX21" fmla="*/ 140114 w 234683"/>
              <a:gd name="connsiteY21" fmla="*/ 157959 h 294562"/>
              <a:gd name="connsiteX22" fmla="*/ 47981 w 234683"/>
              <a:gd name="connsiteY22" fmla="*/ 180401 h 294562"/>
              <a:gd name="connsiteX23" fmla="*/ 41769 w 234683"/>
              <a:gd name="connsiteY23" fmla="*/ 175512 h 294562"/>
              <a:gd name="connsiteX24" fmla="*/ 41769 w 234683"/>
              <a:gd name="connsiteY24" fmla="*/ 166134 h 294562"/>
              <a:gd name="connsiteX25" fmla="*/ 47981 w 234683"/>
              <a:gd name="connsiteY25" fmla="*/ 158200 h 294562"/>
              <a:gd name="connsiteX26" fmla="*/ 140114 w 234683"/>
              <a:gd name="connsiteY26" fmla="*/ 135757 h 294562"/>
              <a:gd name="connsiteX27" fmla="*/ 146326 w 234683"/>
              <a:gd name="connsiteY27" fmla="*/ 140646 h 294562"/>
              <a:gd name="connsiteX28" fmla="*/ 146326 w 234683"/>
              <a:gd name="connsiteY28" fmla="*/ 150024 h 294562"/>
              <a:gd name="connsiteX29" fmla="*/ 146326 w 234683"/>
              <a:gd name="connsiteY29" fmla="*/ 105620 h 294562"/>
              <a:gd name="connsiteX30" fmla="*/ 140114 w 234683"/>
              <a:gd name="connsiteY30" fmla="*/ 113555 h 294562"/>
              <a:gd name="connsiteX31" fmla="*/ 47981 w 234683"/>
              <a:gd name="connsiteY31" fmla="*/ 135997 h 294562"/>
              <a:gd name="connsiteX32" fmla="*/ 41769 w 234683"/>
              <a:gd name="connsiteY32" fmla="*/ 131107 h 294562"/>
              <a:gd name="connsiteX33" fmla="*/ 41769 w 234683"/>
              <a:gd name="connsiteY33" fmla="*/ 121730 h 294562"/>
              <a:gd name="connsiteX34" fmla="*/ 47981 w 234683"/>
              <a:gd name="connsiteY34" fmla="*/ 113795 h 294562"/>
              <a:gd name="connsiteX35" fmla="*/ 140114 w 234683"/>
              <a:gd name="connsiteY35" fmla="*/ 91352 h 294562"/>
              <a:gd name="connsiteX36" fmla="*/ 146326 w 234683"/>
              <a:gd name="connsiteY36" fmla="*/ 96242 h 294562"/>
              <a:gd name="connsiteX37" fmla="*/ 146326 w 234683"/>
              <a:gd name="connsiteY37" fmla="*/ 105620 h 294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67" h="566">
                <a:moveTo>
                  <a:pt x="263" y="385"/>
                </a:moveTo>
                <a:cubicBezTo>
                  <a:pt x="262" y="385"/>
                  <a:pt x="261" y="385"/>
                  <a:pt x="261" y="386"/>
                </a:cubicBezTo>
                <a:lnTo>
                  <a:pt x="115" y="421"/>
                </a:lnTo>
                <a:cubicBezTo>
                  <a:pt x="110" y="422"/>
                  <a:pt x="106" y="428"/>
                  <a:pt x="106" y="433"/>
                </a:cubicBezTo>
                <a:lnTo>
                  <a:pt x="106" y="448"/>
                </a:lnTo>
                <a:cubicBezTo>
                  <a:pt x="106" y="454"/>
                  <a:pt x="110" y="457"/>
                  <a:pt x="115" y="456"/>
                </a:cubicBezTo>
                <a:lnTo>
                  <a:pt x="261" y="421"/>
                </a:lnTo>
                <a:cubicBezTo>
                  <a:pt x="266" y="419"/>
                  <a:pt x="271" y="414"/>
                  <a:pt x="271" y="408"/>
                </a:cubicBezTo>
                <a:lnTo>
                  <a:pt x="271" y="393"/>
                </a:lnTo>
                <a:cubicBezTo>
                  <a:pt x="271" y="388"/>
                  <a:pt x="267" y="385"/>
                  <a:pt x="263" y="385"/>
                </a:cubicBezTo>
                <a:close/>
                <a:moveTo>
                  <a:pt x="263" y="315"/>
                </a:moveTo>
                <a:cubicBezTo>
                  <a:pt x="262" y="315"/>
                  <a:pt x="261" y="316"/>
                  <a:pt x="261" y="316"/>
                </a:cubicBezTo>
                <a:lnTo>
                  <a:pt x="115" y="351"/>
                </a:lnTo>
                <a:cubicBezTo>
                  <a:pt x="110" y="352"/>
                  <a:pt x="106" y="358"/>
                  <a:pt x="106" y="364"/>
                </a:cubicBezTo>
                <a:lnTo>
                  <a:pt x="106" y="378"/>
                </a:lnTo>
                <a:cubicBezTo>
                  <a:pt x="106" y="384"/>
                  <a:pt x="110" y="387"/>
                  <a:pt x="115" y="386"/>
                </a:cubicBezTo>
                <a:lnTo>
                  <a:pt x="261" y="351"/>
                </a:lnTo>
                <a:cubicBezTo>
                  <a:pt x="266" y="349"/>
                  <a:pt x="271" y="344"/>
                  <a:pt x="271" y="338"/>
                </a:cubicBezTo>
                <a:lnTo>
                  <a:pt x="271" y="323"/>
                </a:lnTo>
                <a:cubicBezTo>
                  <a:pt x="271" y="319"/>
                  <a:pt x="267" y="315"/>
                  <a:pt x="263" y="315"/>
                </a:cubicBezTo>
                <a:close/>
                <a:moveTo>
                  <a:pt x="263" y="245"/>
                </a:moveTo>
                <a:cubicBezTo>
                  <a:pt x="262" y="245"/>
                  <a:pt x="261" y="246"/>
                  <a:pt x="261" y="246"/>
                </a:cubicBezTo>
                <a:lnTo>
                  <a:pt x="115" y="281"/>
                </a:lnTo>
                <a:cubicBezTo>
                  <a:pt x="110" y="282"/>
                  <a:pt x="106" y="288"/>
                  <a:pt x="106" y="294"/>
                </a:cubicBezTo>
                <a:lnTo>
                  <a:pt x="106" y="308"/>
                </a:lnTo>
                <a:cubicBezTo>
                  <a:pt x="106" y="314"/>
                  <a:pt x="110" y="317"/>
                  <a:pt x="115" y="316"/>
                </a:cubicBezTo>
                <a:lnTo>
                  <a:pt x="261" y="281"/>
                </a:lnTo>
                <a:cubicBezTo>
                  <a:pt x="266" y="279"/>
                  <a:pt x="271" y="274"/>
                  <a:pt x="271" y="268"/>
                </a:cubicBezTo>
                <a:lnTo>
                  <a:pt x="271" y="253"/>
                </a:lnTo>
                <a:cubicBezTo>
                  <a:pt x="271" y="249"/>
                  <a:pt x="267" y="245"/>
                  <a:pt x="263" y="245"/>
                </a:cubicBezTo>
                <a:close/>
                <a:moveTo>
                  <a:pt x="312" y="102"/>
                </a:moveTo>
                <a:cubicBezTo>
                  <a:pt x="317" y="102"/>
                  <a:pt x="322" y="103"/>
                  <a:pt x="325" y="106"/>
                </a:cubicBezTo>
                <a:lnTo>
                  <a:pt x="402" y="165"/>
                </a:lnTo>
                <a:cubicBezTo>
                  <a:pt x="406" y="168"/>
                  <a:pt x="410" y="176"/>
                  <a:pt x="410" y="181"/>
                </a:cubicBezTo>
                <a:lnTo>
                  <a:pt x="410" y="556"/>
                </a:lnTo>
                <a:cubicBezTo>
                  <a:pt x="410" y="561"/>
                  <a:pt x="405" y="566"/>
                  <a:pt x="400" y="566"/>
                </a:cubicBezTo>
                <a:lnTo>
                  <a:pt x="50" y="566"/>
                </a:lnTo>
                <a:lnTo>
                  <a:pt x="50" y="566"/>
                </a:lnTo>
                <a:lnTo>
                  <a:pt x="20" y="566"/>
                </a:lnTo>
                <a:cubicBezTo>
                  <a:pt x="9" y="566"/>
                  <a:pt x="0" y="557"/>
                  <a:pt x="0" y="546"/>
                </a:cubicBezTo>
                <a:cubicBezTo>
                  <a:pt x="0" y="535"/>
                  <a:pt x="9" y="526"/>
                  <a:pt x="20" y="526"/>
                </a:cubicBezTo>
                <a:lnTo>
                  <a:pt x="40" y="526"/>
                </a:lnTo>
                <a:lnTo>
                  <a:pt x="40" y="216"/>
                </a:lnTo>
                <a:cubicBezTo>
                  <a:pt x="40" y="211"/>
                  <a:pt x="44" y="205"/>
                  <a:pt x="50" y="203"/>
                </a:cubicBezTo>
                <a:lnTo>
                  <a:pt x="308" y="103"/>
                </a:lnTo>
                <a:cubicBezTo>
                  <a:pt x="309" y="102"/>
                  <a:pt x="311" y="102"/>
                  <a:pt x="312" y="102"/>
                </a:cubicBezTo>
                <a:close/>
                <a:moveTo>
                  <a:pt x="392" y="0"/>
                </a:moveTo>
                <a:cubicBezTo>
                  <a:pt x="396" y="0"/>
                  <a:pt x="402" y="1"/>
                  <a:pt x="405" y="4"/>
                </a:cubicBezTo>
                <a:lnTo>
                  <a:pt x="483" y="60"/>
                </a:lnTo>
                <a:cubicBezTo>
                  <a:pt x="487" y="63"/>
                  <a:pt x="491" y="71"/>
                  <a:pt x="491" y="76"/>
                </a:cubicBezTo>
                <a:lnTo>
                  <a:pt x="491" y="517"/>
                </a:lnTo>
                <a:cubicBezTo>
                  <a:pt x="491" y="522"/>
                  <a:pt x="495" y="527"/>
                  <a:pt x="501" y="527"/>
                </a:cubicBezTo>
                <a:lnTo>
                  <a:pt x="538" y="527"/>
                </a:lnTo>
                <a:cubicBezTo>
                  <a:pt x="539" y="527"/>
                  <a:pt x="540" y="527"/>
                  <a:pt x="542" y="527"/>
                </a:cubicBezTo>
                <a:cubicBezTo>
                  <a:pt x="543" y="527"/>
                  <a:pt x="545" y="527"/>
                  <a:pt x="547" y="527"/>
                </a:cubicBezTo>
                <a:cubicBezTo>
                  <a:pt x="558" y="527"/>
                  <a:pt x="567" y="536"/>
                  <a:pt x="567" y="546"/>
                </a:cubicBezTo>
                <a:cubicBezTo>
                  <a:pt x="567" y="557"/>
                  <a:pt x="558" y="566"/>
                  <a:pt x="547" y="566"/>
                </a:cubicBezTo>
                <a:cubicBezTo>
                  <a:pt x="545" y="566"/>
                  <a:pt x="543" y="566"/>
                  <a:pt x="541" y="565"/>
                </a:cubicBezTo>
                <a:cubicBezTo>
                  <a:pt x="540" y="566"/>
                  <a:pt x="539" y="566"/>
                  <a:pt x="538" y="566"/>
                </a:cubicBezTo>
                <a:lnTo>
                  <a:pt x="460" y="566"/>
                </a:lnTo>
                <a:cubicBezTo>
                  <a:pt x="455" y="566"/>
                  <a:pt x="450" y="562"/>
                  <a:pt x="450" y="556"/>
                </a:cubicBezTo>
                <a:lnTo>
                  <a:pt x="450" y="96"/>
                </a:lnTo>
                <a:cubicBezTo>
                  <a:pt x="450" y="90"/>
                  <a:pt x="447" y="83"/>
                  <a:pt x="442" y="80"/>
                </a:cubicBezTo>
                <a:lnTo>
                  <a:pt x="398" y="47"/>
                </a:lnTo>
                <a:cubicBezTo>
                  <a:pt x="393" y="44"/>
                  <a:pt x="385" y="43"/>
                  <a:pt x="380" y="45"/>
                </a:cubicBezTo>
                <a:lnTo>
                  <a:pt x="191" y="93"/>
                </a:lnTo>
                <a:cubicBezTo>
                  <a:pt x="186" y="95"/>
                  <a:pt x="182" y="99"/>
                  <a:pt x="181" y="104"/>
                </a:cubicBezTo>
                <a:lnTo>
                  <a:pt x="181" y="124"/>
                </a:lnTo>
                <a:cubicBezTo>
                  <a:pt x="181" y="135"/>
                  <a:pt x="172" y="144"/>
                  <a:pt x="161" y="144"/>
                </a:cubicBezTo>
                <a:cubicBezTo>
                  <a:pt x="150" y="144"/>
                  <a:pt x="141" y="135"/>
                  <a:pt x="141" y="124"/>
                </a:cubicBezTo>
                <a:lnTo>
                  <a:pt x="141" y="124"/>
                </a:lnTo>
                <a:lnTo>
                  <a:pt x="141" y="78"/>
                </a:lnTo>
                <a:cubicBezTo>
                  <a:pt x="141" y="72"/>
                  <a:pt x="145" y="66"/>
                  <a:pt x="150" y="65"/>
                </a:cubicBezTo>
                <a:lnTo>
                  <a:pt x="387" y="1"/>
                </a:lnTo>
                <a:cubicBezTo>
                  <a:pt x="389" y="0"/>
                  <a:pt x="390" y="0"/>
                  <a:pt x="392" y="0"/>
                </a:cubicBezTo>
                <a:close/>
              </a:path>
            </a:pathLst>
          </a:custGeom>
          <a:gradFill>
            <a:gsLst>
              <a:gs pos="0">
                <a:schemeClr val="accent1">
                  <a:lumMod val="60000"/>
                  <a:lumOff val="40000"/>
                </a:schemeClr>
              </a:gs>
              <a:gs pos="99999">
                <a:schemeClr val="accent1"/>
              </a:gs>
            </a:gsLst>
            <a:lin ang="13500000" scaled="1"/>
          </a:gradFill>
          <a:ln w="12557"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p>
            <a:endParaRPr lang="zh-CN" altLang="en-US"/>
          </a:p>
        </p:txBody>
      </p:sp>
    </p:spTree>
    <p:custDataLst>
      <p:tags r:id="rId32"/>
    </p:custDataLst>
  </p:cSld>
  <p:clrMapOvr>
    <a:masterClrMapping/>
  </p:clrMapOvr>
  <mc:AlternateContent xmlns:mc="http://schemas.openxmlformats.org/markup-compatibility/2006">
    <mc:Choice xmlns:p14="http://schemas.microsoft.com/office/powerpoint/2010/main" Requires="p14">
      <p:transition p14:dur="500">
        <p:fade/>
      </p:transition>
    </mc:Choice>
    <mc:Fallback>
      <p:transition>
        <p:fade/>
      </p:transition>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14"/>
  <p:tag name="KSO_WM_UNIT_LAYERLEVEL" val="1"/>
  <p:tag name="KSO_WM_TAG_VERSION" val="3.0"/>
  <p:tag name="KSO_WM_BEAUTIFY_FLAG" val="#wm#"/>
  <p:tag name="KSO_WM_UNIT_TYPE" val="i"/>
  <p:tag name="KSO_WM_UNIT_INDEX" val="14"/>
</p:tagLst>
</file>

<file path=ppt/tags/tag1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9"/>
  <p:tag name="KSO_WM_UNIT_LAYERLEVEL" val="1"/>
  <p:tag name="KSO_WM_TAG_VERSION" val="3.0"/>
  <p:tag name="KSO_WM_UNIT_TYPE" val="i"/>
  <p:tag name="KSO_WM_UNIT_INDEX" val="9"/>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03.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0990"/>
  <p:tag name="KSO_WM_TEMPLATE_THUMBS_INDEX" val="1、9"/>
</p:tagLst>
</file>

<file path=ppt/tags/tag104.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0990_1*a*1"/>
  <p:tag name="KSO_WM_TEMPLATE_CATEGORY" val="custom"/>
  <p:tag name="KSO_WM_TEMPLATE_INDEX" val="20230990"/>
  <p:tag name="KSO_WM_UNIT_LAYERLEVEL" val="1"/>
  <p:tag name="KSO_WM_TAG_VERSION" val="3.0"/>
  <p:tag name="KSO_WM_BEAUTIFY_FLAG" val="#wm#"/>
  <p:tag name="KSO_WM_UNIT_PRESET_TEXT" val="单击此处添加标题"/>
</p:tagLst>
</file>

<file path=ppt/tags/tag105.xml><?xml version="1.0" encoding="utf-8"?>
<p:tagLst xmlns:p="http://schemas.openxmlformats.org/presentationml/2006/main">
  <p:tag name="KSO_WM_UNIT_ISCONTENTSTITLE" val="0"/>
  <p:tag name="KSO_WM_UNIT_ISNUMDGMTITLE" val="0"/>
  <p:tag name="KSO_WM_UNIT_NOCLEAR" val="0"/>
  <p:tag name="KSO_WM_UNIT_VALUE" val="80"/>
  <p:tag name="KSO_WM_UNIT_HIGHLIGHT" val="0"/>
  <p:tag name="KSO_WM_UNIT_COMPATIBLE" val="0"/>
  <p:tag name="KSO_WM_UNIT_DIAGRAM_ISNUMVISUAL" val="0"/>
  <p:tag name="KSO_WM_UNIT_DIAGRAM_ISREFERUNIT" val="0"/>
  <p:tag name="KSO_WM_UNIT_TYPE" val="b"/>
  <p:tag name="KSO_WM_UNIT_INDEX" val="1"/>
  <p:tag name="KSO_WM_UNIT_ID" val="custom20230990_1*b*1"/>
  <p:tag name="KSO_WM_TEMPLATE_CATEGORY" val="custom"/>
  <p:tag name="KSO_WM_TEMPLATE_INDEX" val="20230990"/>
  <p:tag name="KSO_WM_UNIT_LAYERLEVEL" val="1"/>
  <p:tag name="KSO_WM_TAG_VERSION" val="3.0"/>
  <p:tag name="KSO_WM_BEAUTIFY_FLAG" val="#wm#"/>
  <p:tag name="KSO_WM_UNIT_PRESET_TEXT" val="WPS,a click to unlimited possibilites"/>
</p:tagLst>
</file>

<file path=ppt/tags/tag106.xml><?xml version="1.0" encoding="utf-8"?>
<p:tagLst xmlns:p="http://schemas.openxmlformats.org/presentationml/2006/main">
  <p:tag name="KSO_WM_UNIT_NOCLEAR" val="0"/>
  <p:tag name="KSO_WM_UNIT_VALUE" val="36"/>
  <p:tag name="KSO_WM_UNIT_HIGHLIGHT" val="0"/>
  <p:tag name="KSO_WM_UNIT_COMPATIBLE" val="0"/>
  <p:tag name="KSO_WM_UNIT_DIAGRAM_ISNUMVISUAL" val="0"/>
  <p:tag name="KSO_WM_UNIT_DIAGRAM_ISREFERUNIT" val="0"/>
  <p:tag name="KSO_WM_UNIT_TYPE" val="f"/>
  <p:tag name="KSO_WM_UNIT_INDEX" val="1"/>
  <p:tag name="KSO_WM_UNIT_ID" val="custom20230990_1*f*1"/>
  <p:tag name="KSO_WM_TEMPLATE_CATEGORY" val="custom"/>
  <p:tag name="KSO_WM_TEMPLATE_INDEX" val="20230990"/>
  <p:tag name="KSO_WM_UNIT_LAYERLEVEL" val="1"/>
  <p:tag name="KSO_WM_TAG_VERSION" val="3.0"/>
  <p:tag name="KSO_WM_BEAUTIFY_FLAG" val="#wm#"/>
  <p:tag name="KSO_WM_UNIT_SUBTYPE" val="g"/>
  <p:tag name="KSO_WM_UNIT_PRESET_TEXT" val="YOUR LOGO"/>
</p:tagLst>
</file>

<file path=ppt/tags/tag107.xml><?xml version="1.0" encoding="utf-8"?>
<p:tagLst xmlns:p="http://schemas.openxmlformats.org/presentationml/2006/main">
  <p:tag name="KSO_WM_SLIDE_ID" val="custom20230990_1"/>
  <p:tag name="KSO_WM_TEMPLATE_SUBCATEGORY" val="29"/>
  <p:tag name="KSO_WM_TEMPLATE_MASTER_TYPE" val="0"/>
  <p:tag name="KSO_WM_TEMPLATE_COLOR_TYPE" val="0"/>
  <p:tag name="KSO_WM_SLIDE_ITEM_CNT" val="0"/>
  <p:tag name="KSO_WM_SLIDE_INDEX" val="1"/>
  <p:tag name="KSO_WM_TAG_VERSION" val="3.0"/>
  <p:tag name="KSO_WM_BEAUTIFY_FLAG" val="#wm#"/>
  <p:tag name="KSO_WM_TEMPLATE_CATEGORY" val="custom"/>
  <p:tag name="KSO_WM_TEMPLATE_INDEX" val="20230990"/>
  <p:tag name="KSO_WM_SLIDE_LAYOUT" val="a_b_f"/>
  <p:tag name="KSO_WM_SLIDE_LAYOUT_CNT" val="1_1_2"/>
  <p:tag name="KSO_WM_SLIDE_TYPE" val="title"/>
  <p:tag name="KSO_WM_SLIDE_SUBTYPE" val="pureTxt"/>
  <p:tag name="KSO_WM_TEMPLATE_THUMBS_INDEX" val="1、9"/>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109.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1"/>
</p:tagLst>
</file>

<file path=ppt/tags/tag11.xml><?xml version="1.0" encoding="utf-8"?>
<p:tagLst xmlns:p="http://schemas.openxmlformats.org/presentationml/2006/main">
  <p:tag name="KSO_WM_UNIT_LINE_FORE_SCHEMECOLOR_INDEX_BRIGHTNESS" val="0"/>
  <p:tag name="KSO_WM_UNIT_LINE_FORE_SCHEMECOLOR_INDEX" val="5"/>
  <p:tag name="KSO_WM_UNIT_LINE_FILL_TYPE" val="2"/>
  <p:tag name="KSO_WM_BEAUTIFY_FLAG" val="#wm#"/>
  <p:tag name="KSO_WM_UNIT_HIGHLIGHT" val="0"/>
  <p:tag name="KSO_WM_UNIT_COMPATIBLE" val="0"/>
  <p:tag name="KSO_WM_UNIT_DIAGRAM_ISNUMVISUAL" val="0"/>
  <p:tag name="KSO_WM_UNIT_DIAGRAM_ISREFERUNIT" val="0"/>
  <p:tag name="KSO_WM_UNIT_ID" val="_1*i*10"/>
  <p:tag name="KSO_WM_UNIT_LAYERLEVEL" val="1"/>
  <p:tag name="KSO_WM_TAG_VERSION" val="3.0"/>
  <p:tag name="KSO_WM_UNIT_TYPE" val="i"/>
  <p:tag name="KSO_WM_UNIT_INDEX" val="10"/>
</p:tagLst>
</file>

<file path=ppt/tags/tag110.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a*1"/>
  <p:tag name="KSO_WM_TEMPLATE_CATEGORY" val="diagram"/>
  <p:tag name="KSO_WM_TEMPLATE_INDEX" val="20234513"/>
  <p:tag name="KSO_WM_UNIT_LAYERLEVEL" val="1"/>
  <p:tag name="KSO_WM_TAG_VERSION" val="3.0"/>
  <p:tag name="KSO_WM_BEAUTIFY_FLAG" val="#wm#"/>
  <p:tag name="KSO_WM_UNIT_ISCONTENTSTITLE" val="0"/>
  <p:tag name="KSO_WM_UNIT_ISNUMDGMTITLE" val="0"/>
  <p:tag name="KSO_WM_UNIT_NOCLEAR" val="0"/>
  <p:tag name="KSO_WM_UNIT_TYPE" val="a"/>
  <p:tag name="KSO_WM_UNIT_INDEX" val="1"/>
  <p:tag name="KSO_WM_UNIT_VALUE" val="29"/>
  <p:tag name="KSO_WM_UNIT_PRESET_TEXT" val="单击此处添加标题"/>
  <p:tag name="KSO_WM_UNIT_TEXT_FILL_FORE_SCHEMECOLOR_INDEX" val="13"/>
  <p:tag name="KSO_WM_UNIT_TEXT_FILL_TYPE" val="1"/>
  <p:tag name="KSO_WM_UNIT_USESOURCEFORMAT_APPLY" val="0"/>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i*1_2_1"/>
  <p:tag name="KSO_WM_TEMPLATE_CATEGORY" val="diagram"/>
  <p:tag name="KSO_WM_TEMPLATE_INDEX" val="20234513"/>
  <p:tag name="KSO_WM_UNIT_LAYERLEVEL" val="1_1_1"/>
  <p:tag name="KSO_WM_TAG_VERSION" val="3.0"/>
  <p:tag name="KSO_WM_BEAUTIFY_FLAG" val="#wm#"/>
  <p:tag name="KSO_WM_UNIT_TYPE" val="l_h_i"/>
  <p:tag name="KSO_WM_UNIT_INDEX" val="1_2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30000001192092896,&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20000000298023224,&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3"/>
  <p:tag name="KSO_WM_UNIT_TEXT_FILL_FORE_SCHEMECOLOR_INDEX" val="5"/>
  <p:tag name="KSO_WM_UNIT_TEXT_FILL_TYPE" val="1"/>
  <p:tag name="KSO_WM_UNIT_USESOURCEFORMAT_APPLY" val="0"/>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i*1_4_3"/>
  <p:tag name="KSO_WM_TEMPLATE_CATEGORY" val="diagram"/>
  <p:tag name="KSO_WM_TEMPLATE_INDEX" val="20234513"/>
  <p:tag name="KSO_WM_UNIT_LAYERLEVEL" val="1_1_1"/>
  <p:tag name="KSO_WM_TAG_VERSION" val="3.0"/>
  <p:tag name="KSO_WM_BEAUTIFY_FLAG" val="#wm#"/>
  <p:tag name="KSO_WM_UNIT_TYPE" val="l_h_i"/>
  <p:tag name="KSO_WM_UNIT_INDEX" val="1_4_3"/>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0"/>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i*1_5_3"/>
  <p:tag name="KSO_WM_TEMPLATE_CATEGORY" val="diagram"/>
  <p:tag name="KSO_WM_TEMPLATE_INDEX" val="20234513"/>
  <p:tag name="KSO_WM_UNIT_LAYERLEVEL" val="1_1_1"/>
  <p:tag name="KSO_WM_TAG_VERSION" val="3.0"/>
  <p:tag name="KSO_WM_BEAUTIFY_FLAG" val="#wm#"/>
  <p:tag name="KSO_WM_UNIT_TYPE" val="l_h_i"/>
  <p:tag name="KSO_WM_UNIT_INDEX" val="1_5_3"/>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44999998807907104,&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45"/>
  <p:tag name="KSO_WM_UNIT_TEXT_FILL_FORE_SCHEMECOLOR_INDEX" val="2"/>
  <p:tag name="KSO_WM_UNIT_TEXT_FILL_TYPE" val="1"/>
  <p:tag name="KSO_WM_UNIT_USESOURCEFORMAT_APPLY" val="0"/>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i*1_1_3"/>
  <p:tag name="KSO_WM_TEMPLATE_CATEGORY" val="diagram"/>
  <p:tag name="KSO_WM_TEMPLATE_INDEX" val="20234513"/>
  <p:tag name="KSO_WM_UNIT_LAYERLEVEL" val="1_1_1"/>
  <p:tag name="KSO_WM_TAG_VERSION" val="3.0"/>
  <p:tag name="KSO_WM_BEAUTIFY_FLAG" val="#wm#"/>
  <p:tag name="KSO_WM_UNIT_TYPE" val="l_h_i"/>
  <p:tag name="KSO_WM_UNIT_INDEX" val="1_1_3"/>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15000000596046448,&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15"/>
  <p:tag name="KSO_WM_UNIT_TEXT_FILL_FORE_SCHEMECOLOR_INDEX" val="2"/>
  <p:tag name="KSO_WM_UNIT_TEXT_FILL_TYPE" val="1"/>
  <p:tag name="KSO_WM_UNIT_USESOURCEFORMAT_APPLY" val="0"/>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i*1_3_3"/>
  <p:tag name="KSO_WM_TEMPLATE_CATEGORY" val="diagram"/>
  <p:tag name="KSO_WM_TEMPLATE_INDEX" val="20234513"/>
  <p:tag name="KSO_WM_UNIT_LAYERLEVEL" val="1_1_1"/>
  <p:tag name="KSO_WM_TAG_VERSION" val="3.0"/>
  <p:tag name="KSO_WM_BEAUTIFY_FLAG" val="#wm#"/>
  <p:tag name="KSO_WM_UNIT_TYPE" val="l_h_i"/>
  <p:tag name="KSO_WM_UNIT_INDEX" val="1_3_3"/>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6000000238418579,&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6"/>
  <p:tag name="KSO_WM_UNIT_TEXT_FILL_FORE_SCHEMECOLOR_INDEX" val="2"/>
  <p:tag name="KSO_WM_UNIT_TEXT_FILL_TYPE" val="1"/>
  <p:tag name="KSO_WM_UNIT_USESOURCEFORMAT_APPLY" val="0"/>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x*1_1_1"/>
  <p:tag name="KSO_WM_TEMPLATE_CATEGORY" val="diagram"/>
  <p:tag name="KSO_WM_TEMPLATE_INDEX" val="20234513"/>
  <p:tag name="KSO_WM_UNIT_LAYERLEVEL" val="1_1_1"/>
  <p:tag name="KSO_WM_TAG_VERSION" val="3.0"/>
  <p:tag name="KSO_WM_BEAUTIFY_FLAG" val="#wm#"/>
  <p:tag name="KSO_WM_UNIT_VALUE" val="77*73"/>
  <p:tag name="KSO_WM_UNIT_TYPE" val="l_h_x"/>
  <p:tag name="KSO_WM_UNIT_INDEX" val="1_1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TEXT_FILL_FORE_SCHEMECOLOR_INDEX" val="13"/>
  <p:tag name="KSO_WM_UNIT_TEXT_FILL_TYPE" val="1"/>
  <p:tag name="KSO_WM_UNIT_USESOURCEFORMAT_APPLY" val="0"/>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x*1_5_1"/>
  <p:tag name="KSO_WM_TEMPLATE_CATEGORY" val="diagram"/>
  <p:tag name="KSO_WM_TEMPLATE_INDEX" val="20234513"/>
  <p:tag name="KSO_WM_UNIT_LAYERLEVEL" val="1_1_1"/>
  <p:tag name="KSO_WM_TAG_VERSION" val="3.0"/>
  <p:tag name="KSO_WM_BEAUTIFY_FLAG" val="#wm#"/>
  <p:tag name="KSO_WM_UNIT_VALUE" val="61*77"/>
  <p:tag name="KSO_WM_UNIT_TYPE" val="l_h_x"/>
  <p:tag name="KSO_WM_UNIT_INDEX" val="1_5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TEXT_FILL_FORE_SCHEMECOLOR_INDEX" val="13"/>
  <p:tag name="KSO_WM_UNIT_TEXT_FILL_TYPE" val="1"/>
  <p:tag name="KSO_WM_UNIT_USESOURCEFORMAT_APPLY" val="0"/>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x*1_4_1"/>
  <p:tag name="KSO_WM_TEMPLATE_CATEGORY" val="diagram"/>
  <p:tag name="KSO_WM_TEMPLATE_INDEX" val="20234513"/>
  <p:tag name="KSO_WM_UNIT_LAYERLEVEL" val="1_1_1"/>
  <p:tag name="KSO_WM_TAG_VERSION" val="3.0"/>
  <p:tag name="KSO_WM_BEAUTIFY_FLAG" val="#wm#"/>
  <p:tag name="KSO_WM_UNIT_VALUE" val="67*77"/>
  <p:tag name="KSO_WM_UNIT_TYPE" val="l_h_x"/>
  <p:tag name="KSO_WM_UNIT_INDEX" val="1_4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TEXT_FILL_FORE_SCHEMECOLOR_INDEX" val="13"/>
  <p:tag name="KSO_WM_UNIT_TEXT_FILL_TYPE" val="1"/>
  <p:tag name="KSO_WM_UNIT_USESOURCEFORMAT_APPLY" val="0"/>
</p:tagLst>
</file>

<file path=ppt/tags/tag1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12"/>
  <p:tag name="KSO_WM_UNIT_LAYERLEVEL" val="1"/>
  <p:tag name="KSO_WM_TAG_VERSION" val="3.0"/>
  <p:tag name="KSO_WM_UNIT_TYPE" val="i"/>
  <p:tag name="KSO_WM_UNIT_INDEX" val="12"/>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x*1_2_1"/>
  <p:tag name="KSO_WM_TEMPLATE_CATEGORY" val="diagram"/>
  <p:tag name="KSO_WM_TEMPLATE_INDEX" val="20234513"/>
  <p:tag name="KSO_WM_UNIT_LAYERLEVEL" val="1_1_1"/>
  <p:tag name="KSO_WM_TAG_VERSION" val="3.0"/>
  <p:tag name="KSO_WM_BEAUTIFY_FLAG" val="#wm#"/>
  <p:tag name="KSO_WM_UNIT_VALUE" val="77*69"/>
  <p:tag name="KSO_WM_UNIT_TYPE" val="l_h_x"/>
  <p:tag name="KSO_WM_UNIT_INDEX" val="1_2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TEXT_FILL_FORE_SCHEMECOLOR_INDEX" val="13"/>
  <p:tag name="KSO_WM_UNIT_TEXT_FILL_TYPE" val="1"/>
  <p:tag name="KSO_WM_UNIT_USESOURCEFORMAT_APPLY" val="0"/>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4513_1*l_h_x*1_3_1"/>
  <p:tag name="KSO_WM_TEMPLATE_CATEGORY" val="diagram"/>
  <p:tag name="KSO_WM_TEMPLATE_INDEX" val="20234513"/>
  <p:tag name="KSO_WM_UNIT_LAYERLEVEL" val="1_1_1"/>
  <p:tag name="KSO_WM_TAG_VERSION" val="3.0"/>
  <p:tag name="KSO_WM_BEAUTIFY_FLAG" val="#wm#"/>
  <p:tag name="KSO_WM_UNIT_VALUE" val="77*76"/>
  <p:tag name="KSO_WM_UNIT_TYPE" val="l_h_x"/>
  <p:tag name="KSO_WM_UNIT_INDEX" val="1_3_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2"/>
  <p:tag name="KSO_WM_UNIT_FILL_FORE_SCHEMECOLOR_INDEX_BRIGHTNESS" val="0"/>
  <p:tag name="KSO_WM_UNIT_TEXT_FILL_FORE_SCHEMECOLOR_INDEX" val="13"/>
  <p:tag name="KSO_WM_UNIT_TEXT_FILL_TYPE" val="1"/>
  <p:tag name="KSO_WM_UNIT_USESOURCEFORMAT_APPLY" val="0"/>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diagram20234513_1*l_h_i*1_1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1"/>
  <p:tag name="KSO_WM_UNIT_USESOURCEFORMAT_APPLY" val="0"/>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2"/>
  <p:tag name="KSO_WM_UNIT_ID" val="diagram20234513_1*l_h_i*1_2_2"/>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2"/>
  <p:tag name="KSO_WM_UNIT_USESOURCEFORMAT_APPLY" val="0"/>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diagram20234513_1*l_h_i*1_3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3"/>
  <p:tag name="KSO_WM_UNIT_USESOURCEFORMAT_APPLY" val="0"/>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diagram20234513_1*l_h_i*1_4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4"/>
  <p:tag name="KSO_WM_UNIT_USESOURCEFORMAT_APPLY" val="0"/>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5_1"/>
  <p:tag name="KSO_WM_UNIT_ID" val="diagram20234513_1*l_h_i*1_5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05"/>
  <p:tag name="KSO_WM_UNIT_USESOURCEFORMAT_APPLY" val="0"/>
</p:tagLst>
</file>

<file path=ppt/tags/tag12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4513_1*l_h_f*1_2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简明扼要地阐述您的观点。根据需要可酌情增减文字，以便观者准确地理解您传达的思想。单击输入文本，请言简意赅的阐述观点&#10;"/>
  <p:tag name="KSO_WM_UNIT_USESOURCEFORMAT_APPLY" val="0"/>
</p:tagLst>
</file>

<file path=ppt/tags/tag12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4513_1*l_h_f*1_3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简明扼要地阐述您的观点。根据需要可酌情增减文字，以便观者准确地理解您传达的思想。单击输入文本，请言简意赅的阐述观点&#10;"/>
  <p:tag name="KSO_WM_UNIT_USESOURCEFORMAT_APPLY" val="0"/>
</p:tagLst>
</file>

<file path=ppt/tags/tag12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4513_1*l_h_f*1_1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简明扼要地阐述您的观点。根据需要可酌情增减文字，以便观者准确地理解您传达的思想。单击输入文本，请言简意赅的阐述观点&#10;"/>
  <p:tag name="KSO_WM_UNIT_USESOURCEFORMAT_APPLY" val="0"/>
</p:tagLst>
</file>

<file path=ppt/tags/tag1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13"/>
  <p:tag name="KSO_WM_UNIT_LAYERLEVEL" val="1"/>
  <p:tag name="KSO_WM_TAG_VERSION" val="3.0"/>
  <p:tag name="KSO_WM_UNIT_TYPE" val="i"/>
  <p:tag name="KSO_WM_UNIT_INDEX" val="13"/>
</p:tagLst>
</file>

<file path=ppt/tags/tag13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5_1"/>
  <p:tag name="KSO_WM_UNIT_ID" val="diagram20234513_1*l_h_f*1_5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简明扼要地阐述您的观点。根据需要可酌情增减文字，以便观者准确地理解您传达的思想。单击输入文本，请言简意赅的阐述观点&#10;"/>
  <p:tag name="KSO_WM_UNIT_USESOURCEFORMAT_APPLY" val="0"/>
</p:tagLst>
</file>

<file path=ppt/tags/tag13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4513_1*l_h_f*1_4_1"/>
  <p:tag name="KSO_WM_TEMPLATE_CATEGORY" val="diagram"/>
  <p:tag name="KSO_WM_TEMPLATE_INDEX" val="20234513"/>
  <p:tag name="KSO_WM_UNIT_LAYERLEVEL" val="1_1_1"/>
  <p:tag name="KSO_WM_TAG_VERSION" val="3.0"/>
  <p:tag name="KSO_WM_BEAUTIFY_FLAG" val="#wm#"/>
  <p:tag name="KSO_WM_UNIT_TEXT_FILL_FORE_SCHEMECOLOR_INDEX_BRIGHTNESS" val="0.15"/>
  <p:tag name="KSO_WM_DIAGRAM_GROUP_CODE" val="l1-1"/>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添加文本具体内容，简明扼要地阐述您的观点。根据需要可酌情增减文字，以便观者准确地理解您传达的思想。单击输入文本，请言简意赅的阐述观点&#10;"/>
  <p:tag name="KSO_WM_UNIT_USESOURCEFORMAT_APPLY" val="0"/>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4513_1*l_h_i*1_1_2"/>
  <p:tag name="KSO_WM_TEMPLATE_CATEGORY" val="diagram"/>
  <p:tag name="KSO_WM_TEMPLATE_INDEX" val="20234513"/>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gradient&quot;:[{&quot;brightness&quot;:0,&quot;colorType&quot;:1,&quot;foreColorIndex&quot;:5,&quot;pos&quot;:1,&quot;transparency&quot;:0},{&quot;brightness&quot;:0.4000000059604645,&quot;colorType&quot;:1,&quot;foreColorIndex&quot;:5,&quot;pos&quot;:0,&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4513_1*l_h_i*1_2_3"/>
  <p:tag name="KSO_WM_TEMPLATE_CATEGORY" val="diagram"/>
  <p:tag name="KSO_WM_TEMPLATE_INDEX" val="20234513"/>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gradient&quot;:[{&quot;brightness&quot;:0,&quot;colorType&quot;:1,&quot;foreColorIndex&quot;:5,&quot;pos&quot;:1,&quot;transparency&quot;:0},{&quot;brightness&quot;:0.4000000059604645,&quot;colorType&quot;:1,&quot;foreColorIndex&quot;:5,&quot;pos&quot;:0,&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4513_1*l_h_i*1_3_2"/>
  <p:tag name="KSO_WM_TEMPLATE_CATEGORY" val="diagram"/>
  <p:tag name="KSO_WM_TEMPLATE_INDEX" val="20234513"/>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gradient&quot;:[{&quot;brightness&quot;:0,&quot;colorType&quot;:1,&quot;foreColorIndex&quot;:5,&quot;pos&quot;:1,&quot;transparency&quot;:0},{&quot;brightness&quot;:0.4000000059604645,&quot;colorType&quot;:1,&quot;foreColorIndex&quot;:5,&quot;pos&quot;:0,&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4513_1*l_h_i*1_4_2"/>
  <p:tag name="KSO_WM_TEMPLATE_CATEGORY" val="diagram"/>
  <p:tag name="KSO_WM_TEMPLATE_INDEX" val="20234513"/>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gradient&quot;:[{&quot;brightness&quot;:0,&quot;colorType&quot;:1,&quot;foreColorIndex&quot;:5,&quot;pos&quot;:1,&quot;transparency&quot;:0},{&quot;brightness&quot;:0.4000000059604645,&quot;colorType&quot;:1,&quot;foreColorIndex&quot;:5,&quot;pos&quot;:0,&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5_2"/>
  <p:tag name="KSO_WM_UNIT_ID" val="diagram20234513_1*l_h_i*1_5_2"/>
  <p:tag name="KSO_WM_TEMPLATE_CATEGORY" val="diagram"/>
  <p:tag name="KSO_WM_TEMPLATE_INDEX" val="20234513"/>
  <p:tag name="KSO_WM_UNIT_LAYERLEVEL" val="1_1_1"/>
  <p:tag name="KSO_WM_TAG_VERSION" val="3.0"/>
  <p:tag name="KSO_WM_BEAUTIFY_FLAG" val="#wm#"/>
  <p:tag name="KSO_WM_DIAGRAM_VERSION" val="3"/>
  <p:tag name="KSO_WM_DIAGRAM_COLOR_TRICK" val="1"/>
  <p:tag name="KSO_WM_DIAGRAM_COLOR_TEXT_CAN_REMOVE" val="n"/>
  <p:tag name="KSO_WM_DIAGRAM_MAX_ITEMCNT" val="5"/>
  <p:tag name="KSO_WM_DIAGRAM_MIN_ITEMCNT" val="5"/>
  <p:tag name="KSO_WM_DIAGRAM_VIRTUALLY_FRAME" val="{&quot;height&quot;:413.8668518066406,&quot;width&quot;:792.607421875}"/>
  <p:tag name="KSO_WM_DIAGRAM_COLOR_MATCH_VALUE" val="{&quot;shape&quot;:{&quot;fill&quot;:{&quot;type&quot;:0},&quot;glow&quot;:{&quot;colorType&quot;:0},&quot;line&quot;:{&quot;gradient&quot;:[{&quot;brightness&quot;:0,&quot;colorType&quot;:1,&quot;foreColorIndex&quot;:5,&quot;pos&quot;:1,&quot;transparency&quot;:0},{&quot;brightness&quot;:0.4000000059604645,&quot;colorType&quot;:1,&quot;foreColorIndex&quot;:5,&quot;pos&quot;:0,&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37.xml><?xml version="1.0" encoding="utf-8"?>
<p:tagLst xmlns:p="http://schemas.openxmlformats.org/presentationml/2006/main">
  <p:tag name="KSO_WM_SLIDE_ID" val="diagram20234513_1"/>
  <p:tag name="KSO_WM_TEMPLATE_SUBCATEGORY" val="0"/>
  <p:tag name="KSO_WM_TEMPLATE_MASTER_TYPE" val="0"/>
  <p:tag name="KSO_WM_TEMPLATE_COLOR_TYPE" val="0"/>
  <p:tag name="KSO_WM_SLIDE_ITEM_CNT" val="5"/>
  <p:tag name="KSO_WM_SLIDE_INDEX" val="1"/>
  <p:tag name="KSO_WM_TAG_VERSION" val="3.0"/>
  <p:tag name="KSO_WM_BEAUTIFY_FLAG" val="#wm#"/>
  <p:tag name="KSO_WM_TEMPLATE_CATEGORY" val="custom"/>
  <p:tag name="KSO_WM_TEMPLATE_INDEX" val="20230990"/>
  <p:tag name="KSO_WM_SLIDE_TYPE" val="text"/>
  <p:tag name="KSO_WM_SLIDE_SUBTYPE" val="diag"/>
  <p:tag name="KSO_WM_SLIDE_SIZE" val="792.607*413.867"/>
  <p:tag name="KSO_WM_SLIDE_POSITION" val="83.6332*126.338"/>
  <p:tag name="KSO_WM_SLIDE_LAYOUT" val="a_l"/>
  <p:tag name="KSO_WM_SLIDE_LAYOUT_CNT" val="1_1"/>
  <p:tag name="KSO_WM_SPECIAL_SOURCE" val="bdnull"/>
  <p:tag name="KSO_WM_DIAGRAM_GROUP_CODE" val="l1-1"/>
  <p:tag name="KSO_WM_SLIDE_DIAGTYPE" val="l"/>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139.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2"/>
</p:tagLst>
</file>

<file path=ppt/tags/tag1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14"/>
  <p:tag name="KSO_WM_UNIT_LAYERLEVEL" val="1"/>
  <p:tag name="KSO_WM_TAG_VERSION" val="3.0"/>
  <p:tag name="KSO_WM_UNIT_TYPE" val="i"/>
  <p:tag name="KSO_WM_UNIT_INDEX" val="14"/>
</p:tagLst>
</file>

<file path=ppt/tags/tag140.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3248_1*i*1"/>
  <p:tag name="KSO_WM_TEMPLATE_CATEGORY" val="custom"/>
  <p:tag name="KSO_WM_TEMPLATE_INDEX" val="20233248"/>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0"/>
</p:tagLst>
</file>

<file path=ppt/tags/tag14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33248_1*a*1"/>
  <p:tag name="KSO_WM_TEMPLATE_CATEGORY" val="custom"/>
  <p:tag name="KSO_WM_TEMPLATE_INDEX" val="20233248"/>
  <p:tag name="KSO_WM_UNIT_LAYERLEVEL" val="1"/>
  <p:tag name="KSO_WM_TAG_VERSION" val="3.0"/>
  <p:tag name="KSO_WM_BEAUTIFY_FLAG" val="#wm#"/>
  <p:tag name="KSO_WM_UNIT_TEXT_FILL_FORE_SCHEMECOLOR_INDEX" val="14"/>
  <p:tag name="KSO_WM_UNIT_TEXT_FILL_TYPE" val="1"/>
  <p:tag name="KSO_WM_UNIT_USESOURCEFORMAT_APPLY" val="0"/>
  <p:tag name="KSO_WM_UNIT_PRESET_TEXT" val="单击此处添加标题"/>
</p:tagLst>
</file>

<file path=ppt/tags/tag14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1"/>
  <p:tag name="KSO_WM_TEMPLATE_CATEGORY" val="diagram"/>
  <p:tag name="KSO_WM_TEMPLATE_INDEX" val="20233247"/>
  <p:tag name="KSO_WM_UNIT_LAYERLEVEL" val="1_1_1"/>
  <p:tag name="KSO_WM_TAG_VERSION" val="3.0"/>
  <p:tag name="KSO_WM_DIAGRAM_GROUP_CODE" val="l1-1"/>
  <p:tag name="KSO_WM_UNIT_TYPE" val="l_h_i"/>
  <p:tag name="KSO_WM_UNIT_INDEX" val="1_2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144.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2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2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4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14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2"/>
  <p:tag name="KSO_WM_TEMPLATE_CATEGORY" val="diagram"/>
  <p:tag name="KSO_WM_TEMPLATE_INDEX" val="20233247"/>
  <p:tag name="KSO_WM_UNIT_LAYERLEVEL" val="1_1_1"/>
  <p:tag name="KSO_WM_TAG_VERSION" val="3.0"/>
  <p:tag name="KSO_WM_DIAGRAM_GROUP_CODE" val="l1-1"/>
  <p:tag name="KSO_WM_UNIT_TYPE" val="l_h_i"/>
  <p:tag name="KSO_WM_UNIT_INDEX" val="1_2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14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3"/>
  <p:tag name="KSO_WM_TEMPLATE_CATEGORY" val="diagram"/>
  <p:tag name="KSO_WM_TEMPLATE_INDEX" val="20233247"/>
  <p:tag name="KSO_WM_UNIT_LAYERLEVEL" val="1_1_1"/>
  <p:tag name="KSO_WM_TAG_VERSION" val="3.0"/>
  <p:tag name="KSO_WM_DIAGRAM_GROUP_CODE" val="l1-1"/>
  <p:tag name="KSO_WM_UNIT_TYPE" val="l_h_i"/>
  <p:tag name="KSO_WM_UNIT_INDEX" val="1_2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4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1"/>
  <p:tag name="KSO_WM_TEMPLATE_CATEGORY" val="diagram"/>
  <p:tag name="KSO_WM_TEMPLATE_INDEX" val="20233247"/>
  <p:tag name="KSO_WM_UNIT_LAYERLEVEL" val="1_1_1"/>
  <p:tag name="KSO_WM_TAG_VERSION" val="3.0"/>
  <p:tag name="KSO_WM_DIAGRAM_GROUP_CODE" val="l1-1"/>
  <p:tag name="KSO_WM_UNIT_TYPE" val="l_h_i"/>
  <p:tag name="KSO_WM_UNIT_INDEX" val="1_4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148.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4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4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4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14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2"/>
  <p:tag name="KSO_WM_TEMPLATE_CATEGORY" val="diagram"/>
  <p:tag name="KSO_WM_TEMPLATE_INDEX" val="20233247"/>
  <p:tag name="KSO_WM_UNIT_LAYERLEVEL" val="1_1_1"/>
  <p:tag name="KSO_WM_TAG_VERSION" val="3.0"/>
  <p:tag name="KSO_WM_DIAGRAM_GROUP_CODE" val="l1-1"/>
  <p:tag name="KSO_WM_UNIT_TYPE" val="l_h_i"/>
  <p:tag name="KSO_WM_UNIT_INDEX" val="1_4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15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3"/>
  <p:tag name="KSO_WM_TEMPLATE_CATEGORY" val="diagram"/>
  <p:tag name="KSO_WM_TEMPLATE_INDEX" val="20233247"/>
  <p:tag name="KSO_WM_UNIT_LAYERLEVEL" val="1_1_1"/>
  <p:tag name="KSO_WM_TAG_VERSION" val="3.0"/>
  <p:tag name="KSO_WM_DIAGRAM_GROUP_CODE" val="l1-1"/>
  <p:tag name="KSO_WM_UNIT_TYPE" val="l_h_i"/>
  <p:tag name="KSO_WM_UNIT_INDEX" val="1_4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2_1"/>
  <p:tag name="KSO_WM_TEMPLATE_CATEGORY" val="diagram"/>
  <p:tag name="KSO_WM_TEMPLATE_INDEX" val="20233247"/>
  <p:tag name="KSO_WM_UNIT_LAYERLEVEL" val="1_1_1"/>
  <p:tag name="KSO_WM_TAG_VERSION" val="3.0"/>
  <p:tag name="KSO_WM_BEAUTIFY_FLAG" val="#wm#"/>
  <p:tag name="KSO_WM_UNIT_VALUE" val="65*70"/>
  <p:tag name="KSO_WM_DIAGRAM_GROUP_CODE" val="l1-1"/>
  <p:tag name="KSO_WM_UNIT_TYPE" val="l_h_x"/>
  <p:tag name="KSO_WM_UNIT_INDEX" val="1_2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4_1"/>
  <p:tag name="KSO_WM_TEMPLATE_CATEGORY" val="diagram"/>
  <p:tag name="KSO_WM_TEMPLATE_INDEX" val="20233247"/>
  <p:tag name="KSO_WM_UNIT_LAYERLEVEL" val="1_1_1"/>
  <p:tag name="KSO_WM_TAG_VERSION" val="3.0"/>
  <p:tag name="KSO_WM_BEAUTIFY_FLAG" val="#wm#"/>
  <p:tag name="KSO_WM_UNIT_VALUE" val="47*70"/>
  <p:tag name="KSO_WM_DIAGRAM_GROUP_CODE" val="l1-1"/>
  <p:tag name="KSO_WM_UNIT_TYPE" val="l_h_x"/>
  <p:tag name="KSO_WM_UNIT_INDEX" val="1_4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153.xml><?xml version="1.0" encoding="utf-8"?>
<p:tagLst xmlns:p="http://schemas.openxmlformats.org/presentationml/2006/main">
  <p:tag name="KSO_WM_SLIDE_ID" val="custom20233248_1"/>
  <p:tag name="KSO_WM_TEMPLATE_SUBCATEGORY" val="0"/>
  <p:tag name="KSO_WM_TEMPLATE_MASTER_TYPE" val="0"/>
  <p:tag name="KSO_WM_TEMPLATE_COLOR_TYPE" val="0"/>
  <p:tag name="KSO_WM_SLIDE_ITEM_CNT" val="4"/>
  <p:tag name="KSO_WM_SLIDE_INDEX" val="1"/>
  <p:tag name="KSO_WM_TAG_VERSION" val="3.0"/>
  <p:tag name="KSO_WM_BEAUTIFY_FLAG" val="#wm#"/>
  <p:tag name="KSO_WM_TEMPLATE_CATEGORY" val="custom"/>
  <p:tag name="KSO_WM_TEMPLATE_INDEX" val="20230990"/>
  <p:tag name="KSO_WM_SLIDE_LAYOUT" val="a_l"/>
  <p:tag name="KSO_WM_SLIDE_LAYOUT_CNT" val="1_1"/>
  <p:tag name="KSO_WM_SPECIAL_SOURCE" val="bdnull"/>
  <p:tag name="KSO_WM_SLIDE_TYPE" val="text"/>
  <p:tag name="KSO_WM_SLIDE_SIZE" val="846.25*316.05"/>
  <p:tag name="KSO_WM_SLIDE_POSITION" val="58.4*144.55"/>
  <p:tag name="KSO_WM_ASSIST_SLIDE" val="1"/>
  <p:tag name="KSO_WM_SLIDE_SUBTYPE" val="picTxt"/>
  <p:tag name="KSO_WM_DIAGRAM_GROUP_CODE" val="l1-1"/>
  <p:tag name="KSO_WM_SLIDE_DIAGTYPE" val="l"/>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custom20233190_1*a*1"/>
  <p:tag name="KSO_WM_TEMPLATE_CATEGORY" val="custom"/>
  <p:tag name="KSO_WM_TEMPLATE_INDEX" val="20233190"/>
  <p:tag name="KSO_WM_UNIT_LAYERLEVEL" val="1"/>
  <p:tag name="KSO_WM_TAG_VERSION" val="3.0"/>
  <p:tag name="KSO_WM_BEAUTIFY_FLAG" val="#wm#"/>
  <p:tag name="KSO_WM_UNIT_ISCONTENTSTITLE" val="0"/>
  <p:tag name="KSO_WM_UNIT_ISNUMDGMTITLE" val="0"/>
  <p:tag name="KSO_WM_UNIT_NOCLEAR" val="0"/>
  <p:tag name="KSO_WM_UNIT_VALUE" val="30"/>
  <p:tag name="KSO_WM_UNIT_TYPE" val="a"/>
  <p:tag name="KSO_WM_UNIT_INDEX" val="1"/>
  <p:tag name="KSO_WM_UNIT_PRESET_TEXT" val="单击此处添加标题内容"/>
  <p:tag name="KSO_WM_UNIT_TEXT_FILL_FORE_SCHEMECOLOR_INDEX" val="13"/>
  <p:tag name="KSO_WM_UNIT_TEXT_FILL_TYPE" val="1"/>
  <p:tag name="KSO_WM_UNIT_USESOURCEFORMAT_APPLY" val="0"/>
</p:tagLst>
</file>

<file path=ppt/tags/tag155.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3185_3*l_h_f*1_1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PRESET_TEXT" val="单击添加文本具体内容，简明扼要地阐述您内容的观点。根据需要可酌情增减文字，以便观者准确地理解您正文内容传达的思想。"/>
  <p:tag name="KSO_WM_UNIT_TEXT_FILL_FORE_SCHEMECOLOR_INDEX" val="1"/>
  <p:tag name="KSO_WM_UNIT_TEXT_FILL_TYPE" val="1"/>
  <p:tag name="KSO_WM_UNIT_USESOURCEFORMAT_APPLY" val="0"/>
</p:tagLst>
</file>

<file path=ppt/tags/tag156.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33185_3*l_h_a*1_1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PRESET_TEXT" val="此处添加项标题内容"/>
  <p:tag name="KSO_WM_UNIT_TEXT_FILL_FORE_SCHEMECOLOR_INDEX" val="1"/>
  <p:tag name="KSO_WM_UNIT_TEXT_FILL_TYPE" val="1"/>
  <p:tag name="KSO_WM_UNIT_USESOURCEFORMAT_APPLY" val="0"/>
</p:tagLst>
</file>

<file path=ppt/tags/tag157.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3185_3*l_h_f*1_3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63"/>
  <p:tag name="KSO_WM_DIAGRAM_VERSION" val="3"/>
  <p:tag name="KSO_WM_DIAGRAM_COLOR_TRICK" val="1"/>
  <p:tag name="KSO_WM_DIAGRAM_COLOR_TEXT_CAN_REMOVE" val="n"/>
  <p:tag name="KSO_WM_UNIT_PRESET_TEXT" val="单击添加文本具体内容，简明扼要地阐述您内容的观点。根据需要可酌情增减文字，以便观者准确地理解您正文内容传达的思想。"/>
  <p:tag name="KSO_WM_UNIT_TEXT_FILL_FORE_SCHEMECOLOR_INDEX" val="1"/>
  <p:tag name="KSO_WM_UNIT_TEXT_FILL_TYPE" val="1"/>
  <p:tag name="KSO_WM_UNIT_USESOURCEFORMAT_APPLY" val="0"/>
</p:tagLst>
</file>

<file path=ppt/tags/tag158.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3_1"/>
  <p:tag name="KSO_WM_UNIT_ID" val="diagram20233185_3*l_h_a*1_3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20"/>
  <p:tag name="KSO_WM_DIAGRAM_VERSION" val="3"/>
  <p:tag name="KSO_WM_DIAGRAM_COLOR_TRICK" val="1"/>
  <p:tag name="KSO_WM_DIAGRAM_COLOR_TEXT_CAN_REMOVE" val="n"/>
  <p:tag name="KSO_WM_UNIT_PRESET_TEXT" val="此处添加项标题内容"/>
  <p:tag name="KSO_WM_UNIT_TEXT_FILL_FORE_SCHEMECOLOR_INDEX" val="1"/>
  <p:tag name="KSO_WM_UNIT_TEXT_FILL_TYPE" val="1"/>
  <p:tag name="KSO_WM_UNIT_USESOURCEFORMAT_APPLY" val="0"/>
</p:tagLst>
</file>

<file path=ppt/tags/tag159.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3185_3*l_h_f*1_2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63"/>
  <p:tag name="KSO_WM_DIAGRAM_VERSION" val="3"/>
  <p:tag name="KSO_WM_DIAGRAM_COLOR_TRICK" val="1"/>
  <p:tag name="KSO_WM_DIAGRAM_COLOR_TEXT_CAN_REMOVE" val="n"/>
  <p:tag name="KSO_WM_UNIT_PRESET_TEXT" val="单击添加文本具体内容，简明扼要地阐述您内容的观点。根据需要可酌情增减文字，以便观者准确地理解您正文内容传达的思想。"/>
  <p:tag name="KSO_WM_UNIT_TEXT_FILL_FORE_SCHEMECOLOR_INDEX" val="1"/>
  <p:tag name="KSO_WM_UNIT_TEXT_FILL_TYPE" val="1"/>
  <p:tag name="KSO_WM_UNIT_USESOURCEFORMAT_APPLY" val="0"/>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160.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33185_3*l_h_a*1_2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20"/>
  <p:tag name="KSO_WM_DIAGRAM_VERSION" val="3"/>
  <p:tag name="KSO_WM_DIAGRAM_COLOR_TRICK" val="1"/>
  <p:tag name="KSO_WM_DIAGRAM_COLOR_TEXT_CAN_REMOVE" val="n"/>
  <p:tag name="KSO_WM_UNIT_PRESET_TEXT" val="此处添加项标题内容"/>
  <p:tag name="KSO_WM_UNIT_TEXT_FILL_FORE_SCHEMECOLOR_INDEX" val="1"/>
  <p:tag name="KSO_WM_UNIT_TEXT_FILL_TYPE" val="1"/>
  <p:tag name="KSO_WM_UNIT_USESOURCEFORMAT_APPLY" val="0"/>
</p:tagLst>
</file>

<file path=ppt/tags/tag161.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3185_3*l_h_f*1_4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63"/>
  <p:tag name="KSO_WM_DIAGRAM_VERSION" val="3"/>
  <p:tag name="KSO_WM_DIAGRAM_COLOR_TRICK" val="1"/>
  <p:tag name="KSO_WM_DIAGRAM_COLOR_TEXT_CAN_REMOVE" val="n"/>
  <p:tag name="KSO_WM_UNIT_PRESET_TEXT" val="单击添加文本具体内容，简明扼要地阐述您内容的观点。根据需要可酌情增减文字，以便观者准确地理解您正文内容传达的思想。"/>
  <p:tag name="KSO_WM_UNIT_TEXT_FILL_FORE_SCHEMECOLOR_INDEX" val="1"/>
  <p:tag name="KSO_WM_UNIT_TEXT_FILL_TYPE" val="1"/>
  <p:tag name="KSO_WM_UNIT_USESOURCEFORMAT_APPLY" val="0"/>
</p:tagLst>
</file>

<file path=ppt/tags/tag16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4_1"/>
  <p:tag name="KSO_WM_UNIT_ID" val="diagram20233185_3*l_h_a*1_4_1"/>
  <p:tag name="KSO_WM_TEMPLATE_CATEGORY" val="diagram"/>
  <p:tag name="KSO_WM_TEMPLATE_INDEX" val="20233185"/>
  <p:tag name="KSO_WM_UNIT_LAYERLEVEL" val="1_1_1"/>
  <p:tag name="KSO_WM_TAG_VERSION" val="3.0"/>
  <p:tag name="KSO_WM_BEAUTIFY_FLAG" val="#wm#"/>
  <p:tag name="KSO_WM_DIAGRAM_MAX_ITEMCNT" val="4"/>
  <p:tag name="KSO_WM_DIAGRAM_MIN_ITEMCNT" val="2"/>
  <p:tag name="KSO_WM_DIAGRAM_VIRTUALLY_FRAME" val="{&quot;height&quot;:288.15960693359375,&quot;width&quot;:813.4959716796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20"/>
  <p:tag name="KSO_WM_DIAGRAM_VERSION" val="3"/>
  <p:tag name="KSO_WM_DIAGRAM_COLOR_TRICK" val="1"/>
  <p:tag name="KSO_WM_DIAGRAM_COLOR_TEXT_CAN_REMOVE" val="n"/>
  <p:tag name="KSO_WM_UNIT_PRESET_TEXT" val="此处添加项标题内容"/>
  <p:tag name="KSO_WM_UNIT_TEXT_FILL_FORE_SCHEMECOLOR_INDEX" val="1"/>
  <p:tag name="KSO_WM_UNIT_TEXT_FILL_TYPE" val="1"/>
  <p:tag name="KSO_WM_UNIT_USESOURCEFORMAT_APPLY" val="0"/>
</p:tagLst>
</file>

<file path=ppt/tags/tag163.xml><?xml version="1.0" encoding="utf-8"?>
<p:tagLst xmlns:p="http://schemas.openxmlformats.org/presentationml/2006/main">
  <p:tag name="KSO_WM_BEAUTIFY_FLAG" val="#wm#"/>
  <p:tag name="KSO_WM_TEMPLATE_CATEGORY" val="custom"/>
  <p:tag name="KSO_WM_TEMPLATE_INDEX" val="20230990"/>
  <p:tag name="KSO_WM_SLIDE_ID" val="custom20233190_1"/>
  <p:tag name="KSO_WM_TEMPLATE_SUBCATEGORY" val="0"/>
  <p:tag name="KSO_WM_TEMPLATE_MASTER_TYPE" val="0"/>
  <p:tag name="KSO_WM_TEMPLATE_COLOR_TYPE" val="0"/>
  <p:tag name="KSO_WM_SLIDE_ITEM_CNT" val="4"/>
  <p:tag name="KSO_WM_SLIDE_INDEX" val="1"/>
  <p:tag name="KSO_WM_DIAGRAM_GROUP_CODE" val="l1-1"/>
  <p:tag name="KSO_WM_SLIDE_DIAGTYPE" val="l"/>
  <p:tag name="KSO_WM_TAG_VERSION" val="3.0"/>
  <p:tag name="KSO_WM_SLIDE_LAYOUT" val="a_l"/>
  <p:tag name="KSO_WM_SLIDE_LAYOUT_CNT" val="1_1"/>
  <p:tag name="KSO_WM_SLIDE_TYPE" val="text"/>
  <p:tag name="KSO_WM_SLIDE_SUBTYPE" val="diag"/>
  <p:tag name="KSO_WM_SLIDE_SIZE" val="786.831*255.007"/>
  <p:tag name="KSO_WM_SLIDE_POSITION" val="96.0552*181.399"/>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165.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3"/>
</p:tagLst>
</file>

<file path=ppt/tags/tag166.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167.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2"/>
  <p:tag name="KSO_WM_UNIT_ID" val="custom20233314_1*i*2"/>
  <p:tag name="KSO_WM_TEMPLATE_CATEGORY" val="custom"/>
  <p:tag name="KSO_WM_TEMPLATE_INDEX" val="20233314"/>
  <p:tag name="KSO_WM_UNIT_LAYERLEVEL" val="1"/>
  <p:tag name="KSO_WM_TAG_VERSION" val="3.0"/>
  <p:tag name="KSO_WM_BEAUTIFY_FLAG" val="#wm#"/>
</p:tagLst>
</file>

<file path=ppt/tags/tag168.xml><?xml version="1.0" encoding="utf-8"?>
<p:tagLst xmlns:p="http://schemas.openxmlformats.org/presentationml/2006/main">
  <p:tag name="KSO_WM_UNIT_LINE_FORE_SCHEMECOLOR_INDEX" val="5"/>
  <p:tag name="KSO_WM_UNIT_LINE_FILL_TYPE" val="2"/>
  <p:tag name="KSO_WM_UNIT_USESOURCEFORMAT_APPLY" val="0"/>
  <p:tag name="KSO_WM_UNIT_VALUE" val="1202*1439"/>
  <p:tag name="KSO_WM_UNIT_HIGHLIGHT" val="0"/>
  <p:tag name="KSO_WM_UNIT_COMPATIBLE" val="0"/>
  <p:tag name="KSO_WM_UNIT_DIAGRAM_ISNUMVISUAL" val="0"/>
  <p:tag name="KSO_WM_UNIT_DIAGRAM_ISREFERUNIT" val="0"/>
  <p:tag name="KSO_WM_DIAGRAM_GROUP_CODE" val="m1-1"/>
  <p:tag name="KSO_WM_UNIT_TYPE" val="d"/>
  <p:tag name="KSO_WM_UNIT_INDEX" val="1"/>
  <p:tag name="KSO_WM_UNIT_ID" val="custom20233314_1*d*1"/>
  <p:tag name="KSO_WM_TEMPLATE_CATEGORY" val="custom"/>
  <p:tag name="KSO_WM_TEMPLATE_INDEX" val="20233314"/>
  <p:tag name="KSO_WM_UNIT_LAYERLEVEL" val="1"/>
  <p:tag name="KSO_WM_TAG_VERSION" val="3.0"/>
  <p:tag name="KSO_WM_BEAUTIFY_FLAG" val="#wm#"/>
</p:tagLst>
</file>

<file path=ppt/tags/tag169.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1"/>
  <p:tag name="KSO_WM_UNIT_ID" val="custom20233314_1*i*1"/>
  <p:tag name="KSO_WM_TEMPLATE_CATEGORY" val="custom"/>
  <p:tag name="KSO_WM_TEMPLATE_INDEX" val="20233314"/>
  <p:tag name="KSO_WM_UNIT_LAYERLEVEL" val="1"/>
  <p:tag name="KSO_WM_TAG_VERSION" val="3.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70.xml><?xml version="1.0" encoding="utf-8"?>
<p:tagLst xmlns:p="http://schemas.openxmlformats.org/presentationml/2006/main">
  <p:tag name="KSO_WM_UNIT_TEXT_FILL_FORE_SCHEMECOLOR_INDEX" val="13"/>
  <p:tag name="KSO_WM_UNIT_TEXT_FILL_TYPE" val="1"/>
  <p:tag name="KSO_WM_UNIT_USESOURCEFORMAT_APPLY" val="0"/>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custom20233314_1*a*1"/>
  <p:tag name="KSO_WM_TEMPLATE_CATEGORY" val="custom"/>
  <p:tag name="KSO_WM_TEMPLATE_INDEX" val="20233314"/>
  <p:tag name="KSO_WM_UNIT_LAYERLEVEL" val="1"/>
  <p:tag name="KSO_WM_TAG_VERSION" val="3.0"/>
  <p:tag name="KSO_WM_BEAUTIFY_FLAG" val="#wm#"/>
  <p:tag name="KSO_WM_UNIT_PRESET_TEXT" val="单击此处添加标题"/>
</p:tagLst>
</file>

<file path=ppt/tags/tag17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31016_5*m_h_i*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7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1"/>
  <p:tag name="KSO_WM_UNIT_ID" val="diagram20231016_5*m_h_i*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73.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231016_5*m_h_a*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74.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31016_5*m_h_f*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7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2"/>
  <p:tag name="KSO_WM_UNIT_ID" val="diagram20231016_5*m_h_i*1_2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76.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231016_5*m_h_a*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77.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31016_5*m_h_f*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7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2"/>
  <p:tag name="KSO_WM_UNIT_ID" val="diagram20231016_5*m_h_i*1_3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79.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231016_5*m_h_a*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80.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31016_5*m_h_f*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8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4_2"/>
  <p:tag name="KSO_WM_UNIT_ID" val="diagram20231016_5*m_h_i*1_4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82.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4_1"/>
  <p:tag name="KSO_WM_UNIT_ID" val="diagram20231016_5*m_h_a*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83.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4_1"/>
  <p:tag name="KSO_WM_UNIT_ID" val="diagram20231016_5*m_h_f*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8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5_2"/>
  <p:tag name="KSO_WM_UNIT_ID" val="diagram20231016_5*m_h_i*1_5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85.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5_1"/>
  <p:tag name="KSO_WM_UNIT_ID" val="diagram20231016_5*m_h_a*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UNIT_VALUE" val="26"/>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86.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5_1"/>
  <p:tag name="KSO_WM_UNIT_ID" val="diagram20231016_5*m_h_f*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8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6_2"/>
  <p:tag name="KSO_WM_UNIT_ID" val="diagram20231016_5*m_h_i*1_6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188.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6_1"/>
  <p:tag name="KSO_WM_UNIT_ID" val="diagram20231016_5*m_h_a*1_6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189.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6_1"/>
  <p:tag name="KSO_WM_UNIT_ID" val="diagram20231016_5*m_h_f*1_6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9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31016_5*m_h_i*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9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231016_5*m_h_i*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9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31016_5*m_h_i*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9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6_1"/>
  <p:tag name="KSO_WM_UNIT_ID" val="diagram20231016_5*m_h_i*1_6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194.xml><?xml version="1.0" encoding="utf-8"?>
<p:tagLst xmlns:p="http://schemas.openxmlformats.org/presentationml/2006/main">
  <p:tag name="KSO_WM_SPECIAL_SOURCE" val="bdnull"/>
  <p:tag name="KSO_WM_SLIDE_ID" val="custom20233314_1"/>
  <p:tag name="KSO_WM_TEMPLATE_SUBCATEGORY" val="0"/>
  <p:tag name="KSO_WM_TEMPLATE_MASTER_TYPE" val="0"/>
  <p:tag name="KSO_WM_TEMPLATE_COLOR_TYPE" val="0"/>
  <p:tag name="KSO_WM_SLIDE_TYPE" val="text"/>
  <p:tag name="KSO_WM_SLIDE_SUBTYPE" val="picTxt"/>
  <p:tag name="KSO_WM_SLIDE_ITEM_CNT" val="3"/>
  <p:tag name="KSO_WM_SLIDE_INDEX" val="1"/>
  <p:tag name="KSO_WM_SLIDE_SIZE" val="514.8*302.9"/>
  <p:tag name="KSO_WM_SLIDE_POSITION" val="37.85*172.6"/>
  <p:tag name="KSO_WM_DIAGRAM_GROUP_CODE" val="m1-1"/>
  <p:tag name="KSO_WM_SLIDE_DIAGTYPE" val="m"/>
  <p:tag name="KSO_WM_TAG_VERSION" val="3.0"/>
  <p:tag name="KSO_WM_BEAUTIFY_FLAG" val="#wm#"/>
  <p:tag name="KSO_WM_TEMPLATE_CATEGORY" val="custom"/>
  <p:tag name="KSO_WM_TEMPLATE_INDEX" val="20230990"/>
  <p:tag name="KSO_WM_SLIDE_LAYOUT" val="a_d_m"/>
  <p:tag name="KSO_WM_SLIDE_LAYOUT_CNT" val="1_1_1"/>
</p:tagLst>
</file>

<file path=ppt/tags/tag195.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diagram20234503_1*a*1"/>
  <p:tag name="KSO_WM_TEMPLATE_CATEGORY" val="diagram"/>
  <p:tag name="KSO_WM_TEMPLATE_INDEX" val="20234503"/>
  <p:tag name="KSO_WM_UNIT_LAYERLEVEL" val="1"/>
  <p:tag name="KSO_WM_TAG_VERSION" val="3.0"/>
  <p:tag name="KSO_WM_BEAUTIFY_FLAG" val="#wm#"/>
  <p:tag name="KSO_WM_UNIT_PRESET_TEXT" val="单击此处添加标题"/>
  <p:tag name="KSO_WM_UNIT_TEXT_FILL_FORE_SCHEMECOLOR_INDEX" val="13"/>
  <p:tag name="KSO_WM_UNIT_TEXT_FILL_TYPE" val="1"/>
  <p:tag name="KSO_WM_UNIT_USESOURCEFORMAT_APPLY" val="0"/>
</p:tagLst>
</file>

<file path=ppt/tags/tag19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5_2"/>
  <p:tag name="KSO_WM_UNIT_ID" val="diagram20234503_1*l_h_i*1_5_2"/>
  <p:tag name="KSO_WM_TEMPLATE_CATEGORY" val="diagram"/>
  <p:tag name="KSO_WM_TEMPLATE_INDEX" val="20234503"/>
  <p:tag name="KSO_WM_UNIT_LAYERLEVEL" val="1_1_1"/>
  <p:tag name="KSO_WM_TAG_VERSION" val="3.0"/>
  <p:tag name="KSO_WM_BEAUTIFY_FLAG" val="#wm#"/>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brightness&quot;:0,&quot;colorType&quot;:1,&quot;foreColorIndex&quot;:5,&quot;transparency&quot;:0.4000000059604645},&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USESOURCEFORMAT_APPLY" val="0"/>
</p:tagLst>
</file>

<file path=ppt/tags/tag197.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5_1"/>
  <p:tag name="KSO_WM_UNIT_ID" val="diagram20234503_1*l_h_f*1_5_1"/>
  <p:tag name="KSO_WM_TEMPLATE_CATEGORY" val="diagram"/>
  <p:tag name="KSO_WM_TEMPLATE_INDEX" val="20234503"/>
  <p:tag name="KSO_WM_UNIT_LAYERLEVEL" val="1_1_1"/>
  <p:tag name="KSO_WM_TAG_VERSION" val="3.0"/>
  <p:tag name="KSO_WM_BEAUTIFY_FLAG" val="#wm#"/>
  <p:tag name="KSO_WM_UNIT_PRESET_TEXT" val="单击此处添加文本，简要地阐述观点。"/>
  <p:tag name="KSO_WM_UNIT_FILL_TYPE" val="1"/>
  <p:tag name="KSO_WM_UNIT_FILL_FORE_SCHEMECOLOR_INDEX" val="2"/>
  <p:tag name="KSO_WM_UNIT_FILL_FORE_SCHEMECOLOR_INDEX_BRIGHTNESS" val="0"/>
  <p:tag name="KSO_WM_UNIT_LINE_FORE_SCHEMECOLOR_INDEX" val="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solid&quot;:{&quot;brightness&quot;:0,&quot;colorType&quot;:1,&quot;foreColorIndex&quot;:2,&quot;transparency&quot;:0.800000011920929},&quot;type&quot;:1},&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198.xml><?xml version="1.0" encoding="utf-8"?>
<p:tagLst xmlns:p="http://schemas.openxmlformats.org/presentationml/2006/main">
  <p:tag name="KSO_WM_DIAGRAM_VERSION" val="3"/>
  <p:tag name="KSO_WM_DIAGRAM_COLOR_TRICK" val="1"/>
  <p:tag name="KSO_WM_DIAGRAM_COLOR_TEXT_CAN_REMOVE" val="n"/>
  <p:tag name="KSO_WM_UNIT_VALUE" val="100*100"/>
  <p:tag name="KSO_WM_UNIT_HIGHLIGHT" val="0"/>
  <p:tag name="KSO_WM_UNIT_COMPATIBLE" val="0"/>
  <p:tag name="KSO_WM_UNIT_DIAGRAM_ISNUMVISUAL" val="0"/>
  <p:tag name="KSO_WM_UNIT_DIAGRAM_ISREFERUNIT" val="0"/>
  <p:tag name="KSO_WM_DIAGRAM_GROUP_CODE" val="l1-1"/>
  <p:tag name="KSO_WM_UNIT_TYPE" val="l_h_x"/>
  <p:tag name="KSO_WM_UNIT_INDEX" val="1_5_1"/>
  <p:tag name="KSO_WM_UNIT_ID" val="diagram20234503_1*l_h_x*1_5_1"/>
  <p:tag name="KSO_WM_TEMPLATE_CATEGORY" val="diagram"/>
  <p:tag name="KSO_WM_TEMPLATE_INDEX" val="20234503"/>
  <p:tag name="KSO_WM_UNIT_LAYERLEVEL" val="1_1_1"/>
  <p:tag name="KSO_WM_TAG_VERSION" val="3.0"/>
  <p:tag name="KSO_WM_BEAUTIFY_FLAG" val="#wm#"/>
  <p:tag name="KSO_WM_UNIT_FILL_TYPE" val="3"/>
  <p:tag name="KSO_WM_DIAGRAM_MAX_ITEMCNT" val="5"/>
  <p:tag name="KSO_WM_DIAGRAM_MIN_ITEMCNT" val="5"/>
  <p:tag name="KSO_WM_DIAGRAM_VIRTUALLY_FRAME" val="{&quot;height&quot;:293.6499938964844,&quot;width&quot;:832.2999877929688}"/>
  <p:tag name="KSO_WM_DIAGRAM_COLOR_MATCH_VALUE" val="{&quot;shape&quot;:{&quot;fill&quot;:{&quot;gradient&quot;:[{&quot;brightness&quot;:0.4000000059604645,&quot;colorType&quot;:1,&quot;foreColorIndex&quot;:5,&quot;pos&quot;:0,&quot;transparency&quot;:0},{&quot;brightness&quot;:0,&quot;colorType&quot;:1,&quot;foreColorIndex&quot;:5,&quot;pos&quot;:0.9999899864196777,&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19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5_4"/>
  <p:tag name="KSO_WM_UNIT_ID" val="diagram20234503_1*l_h_i*1_5_4"/>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UNIT_TYPE" val="i"/>
  <p:tag name="KSO_WM_UNIT_INDEX" val="2"/>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2"/>
  <p:tag name="KSO_WM_UNIT_LAYERLEVEL" val="1"/>
  <p:tag name="KSO_WM_TAG_VERSION" val="3.0"/>
  <p:tag name="KSO_WM_BEAUTIFY_FLAG" val="#wm#"/>
  <p:tag name="KSO_WM_UNIT_PRESET_TEXT" val="公司名占位符"/>
  <p:tag name="KSO_WM_UNIT_NOCLEAR" val="0"/>
  <p:tag name="KSO_WM_UNIT_VALUE" val="90"/>
  <p:tag name="KSO_WM_UNIT_TYPE" val="f"/>
  <p:tag name="KSO_WM_UNIT_INDEX" val="2"/>
  <p:tag name="KSO_WM_UNIT_SUBTYPE" val="g"/>
</p:tagLst>
</file>

<file path=ppt/tags/tag200.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2"/>
  <p:tag name="KSO_WM_UNIT_ID" val="diagram20234503_1*l_h_i*1_4_2"/>
  <p:tag name="KSO_WM_TEMPLATE_CATEGORY" val="diagram"/>
  <p:tag name="KSO_WM_TEMPLATE_INDEX" val="20234503"/>
  <p:tag name="KSO_WM_UNIT_LAYERLEVEL" val="1_1_1"/>
  <p:tag name="KSO_WM_TAG_VERSION" val="3.0"/>
  <p:tag name="KSO_WM_BEAUTIFY_FLAG" val="#wm#"/>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brightness&quot;:0,&quot;colorType&quot;:1,&quot;foreColorIndex&quot;:5,&quot;transparency&quot;:0.4000000059604645},&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USESOURCEFORMAT_APPLY" val="0"/>
</p:tagLst>
</file>

<file path=ppt/tags/tag201.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4_1"/>
  <p:tag name="KSO_WM_UNIT_ID" val="diagram20234503_1*l_h_f*1_4_1"/>
  <p:tag name="KSO_WM_TEMPLATE_CATEGORY" val="diagram"/>
  <p:tag name="KSO_WM_TEMPLATE_INDEX" val="20234503"/>
  <p:tag name="KSO_WM_UNIT_LAYERLEVEL" val="1_1_1"/>
  <p:tag name="KSO_WM_TAG_VERSION" val="3.0"/>
  <p:tag name="KSO_WM_BEAUTIFY_FLAG" val="#wm#"/>
  <p:tag name="KSO_WM_UNIT_PRESET_TEXT" val="单击此处添加文本，简要地阐述观点。"/>
  <p:tag name="KSO_WM_UNIT_FILL_TYPE" val="1"/>
  <p:tag name="KSO_WM_UNIT_FILL_FORE_SCHEMECOLOR_INDEX" val="2"/>
  <p:tag name="KSO_WM_UNIT_FILL_FORE_SCHEMECOLOR_INDEX_BRIGHTNESS" val="0"/>
  <p:tag name="KSO_WM_UNIT_LINE_FORE_SCHEMECOLOR_INDEX" val="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solid&quot;:{&quot;brightness&quot;:0,&quot;colorType&quot;:1,&quot;foreColorIndex&quot;:2,&quot;transparency&quot;:0.800000011920929},&quot;type&quot;:1},&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0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4"/>
  <p:tag name="KSO_WM_UNIT_ID" val="diagram20234503_1*l_h_i*1_4_4"/>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03.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2"/>
  <p:tag name="KSO_WM_UNIT_ID" val="diagram20234503_1*l_h_i*1_3_2"/>
  <p:tag name="KSO_WM_TEMPLATE_CATEGORY" val="diagram"/>
  <p:tag name="KSO_WM_TEMPLATE_INDEX" val="20234503"/>
  <p:tag name="KSO_WM_UNIT_LAYERLEVEL" val="1_1_1"/>
  <p:tag name="KSO_WM_TAG_VERSION" val="3.0"/>
  <p:tag name="KSO_WM_BEAUTIFY_FLAG" val="#wm#"/>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brightness&quot;:0,&quot;colorType&quot;:1,&quot;foreColorIndex&quot;:5,&quot;transparency&quot;:0.4000000059604645},&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USESOURCEFORMAT_APPLY" val="0"/>
</p:tagLst>
</file>

<file path=ppt/tags/tag204.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3_1"/>
  <p:tag name="KSO_WM_UNIT_ID" val="diagram20234503_1*l_h_f*1_3_1"/>
  <p:tag name="KSO_WM_TEMPLATE_CATEGORY" val="diagram"/>
  <p:tag name="KSO_WM_TEMPLATE_INDEX" val="20234503"/>
  <p:tag name="KSO_WM_UNIT_LAYERLEVEL" val="1_1_1"/>
  <p:tag name="KSO_WM_TAG_VERSION" val="3.0"/>
  <p:tag name="KSO_WM_BEAUTIFY_FLAG" val="#wm#"/>
  <p:tag name="KSO_WM_UNIT_PRESET_TEXT" val="单击此处添加文本，简要地阐述观点。"/>
  <p:tag name="KSO_WM_UNIT_FILL_TYPE" val="1"/>
  <p:tag name="KSO_WM_UNIT_FILL_FORE_SCHEMECOLOR_INDEX" val="2"/>
  <p:tag name="KSO_WM_UNIT_FILL_FORE_SCHEMECOLOR_INDEX_BRIGHTNESS" val="0"/>
  <p:tag name="KSO_WM_UNIT_LINE_FORE_SCHEMECOLOR_INDEX" val="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solid&quot;:{&quot;brightness&quot;:0,&quot;colorType&quot;:1,&quot;foreColorIndex&quot;:2,&quot;transparency&quot;:0.800000011920929},&quot;type&quot;:1},&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0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4"/>
  <p:tag name="KSO_WM_UNIT_ID" val="diagram20234503_1*l_h_i*1_3_4"/>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0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4503_1*l_h_i*1_2_2"/>
  <p:tag name="KSO_WM_TEMPLATE_CATEGORY" val="diagram"/>
  <p:tag name="KSO_WM_TEMPLATE_INDEX" val="20234503"/>
  <p:tag name="KSO_WM_UNIT_LAYERLEVEL" val="1_1_1"/>
  <p:tag name="KSO_WM_TAG_VERSION" val="3.0"/>
  <p:tag name="KSO_WM_BEAUTIFY_FLAG" val="#wm#"/>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brightness&quot;:0,&quot;colorType&quot;:1,&quot;foreColorIndex&quot;:5,&quot;transparency&quot;:0.4000000059604645},&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USESOURCEFORMAT_APPLY" val="0"/>
</p:tagLst>
</file>

<file path=ppt/tags/tag207.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4503_1*l_h_f*1_2_1"/>
  <p:tag name="KSO_WM_TEMPLATE_CATEGORY" val="diagram"/>
  <p:tag name="KSO_WM_TEMPLATE_INDEX" val="20234503"/>
  <p:tag name="KSO_WM_UNIT_LAYERLEVEL" val="1_1_1"/>
  <p:tag name="KSO_WM_TAG_VERSION" val="3.0"/>
  <p:tag name="KSO_WM_BEAUTIFY_FLAG" val="#wm#"/>
  <p:tag name="KSO_WM_UNIT_PRESET_TEXT" val="单击此处添加文本，简要地阐述观点。"/>
  <p:tag name="KSO_WM_UNIT_FILL_TYPE" val="1"/>
  <p:tag name="KSO_WM_UNIT_FILL_FORE_SCHEMECOLOR_INDEX" val="2"/>
  <p:tag name="KSO_WM_UNIT_FILL_FORE_SCHEMECOLOR_INDEX_BRIGHTNESS" val="0"/>
  <p:tag name="KSO_WM_UNIT_LINE_FORE_SCHEMECOLOR_INDEX" val="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solid&quot;:{&quot;brightness&quot;:0,&quot;colorType&quot;:1,&quot;foreColorIndex&quot;:2,&quot;transparency&quot;:0.800000011920929},&quot;type&quot;:1},&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08.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4"/>
  <p:tag name="KSO_WM_UNIT_ID" val="diagram20234503_1*l_h_i*1_2_4"/>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0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34503_1*l_h_i*1_1_2"/>
  <p:tag name="KSO_WM_TEMPLATE_CATEGORY" val="diagram"/>
  <p:tag name="KSO_WM_TEMPLATE_INDEX" val="20234503"/>
  <p:tag name="KSO_WM_UNIT_LAYERLEVEL" val="1_1_1"/>
  <p:tag name="KSO_WM_TAG_VERSION" val="3.0"/>
  <p:tag name="KSO_WM_BEAUTIFY_FLAG" val="#wm#"/>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brightness&quot;:0,&quot;colorType&quot;:1,&quot;foreColorIndex&quot;:5,&quot;transparency&quot;:0.4000000059604645},&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SHADOW_SCHEMECOLOR_INDEX" val="5"/>
  <p:tag name="KSO_WM_UNIT_USESOURCEFORMAT_APPLY" val="0"/>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210.xml><?xml version="1.0" encoding="utf-8"?>
<p:tagLst xmlns:p="http://schemas.openxmlformats.org/presentationml/2006/main">
  <p:tag name="KSO_WM_DIAGRAM_VERSION" val="3"/>
  <p:tag name="KSO_WM_DIAGRAM_COLOR_TRICK" val="1"/>
  <p:tag name="KSO_WM_DIAGRAM_COLOR_TEXT_CAN_REMOVE" val="n"/>
  <p:tag name="KSO_WM_UNIT_SUBTYPE" val="a"/>
  <p:tag name="KSO_WM_UNIT_PRESET_TEXT_INDEX" val="0"/>
  <p:tag name="KSO_WM_UNIT_PRESET_TEXT_LEN"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4503_1*l_h_f*1_1_1"/>
  <p:tag name="KSO_WM_TEMPLATE_CATEGORY" val="diagram"/>
  <p:tag name="KSO_WM_TEMPLATE_INDEX" val="20234503"/>
  <p:tag name="KSO_WM_UNIT_LAYERLEVEL" val="1_1_1"/>
  <p:tag name="KSO_WM_TAG_VERSION" val="3.0"/>
  <p:tag name="KSO_WM_BEAUTIFY_FLAG" val="#wm#"/>
  <p:tag name="KSO_WM_UNIT_VALUE" val="100"/>
  <p:tag name="KSO_WM_UNIT_PRESET_TEXT" val="单击此处添加文本，简要地阐述观点。"/>
  <p:tag name="KSO_WM_UNIT_FILL_TYPE" val="1"/>
  <p:tag name="KSO_WM_UNIT_FILL_FORE_SCHEMECOLOR_INDEX" val="2"/>
  <p:tag name="KSO_WM_UNIT_FILL_FORE_SCHEMECOLOR_INDEX_BRIGHTNESS" val="0"/>
  <p:tag name="KSO_WM_UNIT_LINE_FORE_SCHEMECOLOR_INDEX" val="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solid&quot;:{&quot;brightness&quot;:0,&quot;colorType&quot;:1,&quot;foreColorIndex&quot;:2,&quot;transparency&quot;:0.800000011920929},&quot;type&quot;:1},&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USESOURCEFORMAT_APPLY" val="0"/>
</p:tagLst>
</file>

<file path=ppt/tags/tag211.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4"/>
  <p:tag name="KSO_WM_UNIT_ID" val="diagram20234503_1*l_h_i*1_1_4"/>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5_3"/>
  <p:tag name="KSO_WM_UNIT_ID" val="diagram20234503_1*l_h_i*1_5_3"/>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3.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4503_1*l_h_i*1_4_3"/>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4503_1*l_h_i*1_3_3"/>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4503_1*l_h_i*1_2_3"/>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4503_1*l_h_i*1_1_3"/>
  <p:tag name="KSO_WM_TEMPLATE_CATEGORY" val="diagram"/>
  <p:tag name="KSO_WM_TEMPLATE_INDEX" val="20234503"/>
  <p:tag name="KSO_WM_UNIT_LAYERLEVEL" val="1_1_1"/>
  <p:tag name="KSO_WM_TAG_VERSION" val="3.0"/>
  <p:tag name="KSO_WM_BEAUTIFY_FLAG" val="#wm#"/>
  <p:tag name="KSO_WM_UNIT_LINE_FORE_SCHEMECOLOR_INDEX" val="5"/>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solidLine&quot;:{&quot;brightness&quot;:0,&quot;colorType&quot;:1,&quot;foreColorIndex&quot;:5,&quot;transparency&quot;:0.4000000059604645},&quot;type&quot;:1},&quot;shadow&quot;:{&quot;colorType&quot;:0},&quot;threeD&quot;:{&quot;curvedSurface&quot;:{&quot;brightness&quot;:0,&quot;colorType&quot;:2,&quot;rgb&quot;:&quot;#000000&quot;},&quot;depth&quot;:{&quot;colorType&quot;:0}}},&quot;text&quot;:{&quot;fill&quot;:{},&quot;glow&quot;:{},&quot;line&quot;:{},&quot;shadow&quot;:{},&quot;threeD&quot;:{}}}"/>
  <p:tag name="KSO_WM_UNIT_LINE_FILL_TYPE" val="2"/>
  <p:tag name="KSO_WM_UNIT_USESOURCEFORMAT_APPLY" val="0"/>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3_1"/>
  <p:tag name="KSO_WM_UNIT_ID" val="diagram20234503_1*l_h_i*1_3_1"/>
  <p:tag name="KSO_WM_TEMPLATE_CATEGORY" val="diagram"/>
  <p:tag name="KSO_WM_TEMPLATE_INDEX" val="20234503"/>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PRESET_TEXT" val="03"/>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2_1"/>
  <p:tag name="KSO_WM_UNIT_ID" val="diagram20234503_1*l_h_i*1_2_1"/>
  <p:tag name="KSO_WM_TEMPLATE_CATEGORY" val="diagram"/>
  <p:tag name="KSO_WM_TEMPLATE_INDEX" val="20234503"/>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PRESET_TEXT" val="02"/>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1_1"/>
  <p:tag name="KSO_WM_UNIT_ID" val="diagram20234503_1*l_h_i*1_1_1"/>
  <p:tag name="KSO_WM_TEMPLATE_CATEGORY" val="diagram"/>
  <p:tag name="KSO_WM_TEMPLATE_INDEX" val="20234503"/>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PRESET_TEXT" val="01"/>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4_1"/>
  <p:tag name="KSO_WM_UNIT_ID" val="diagram20234503_1*l_h_i*1_4_1"/>
  <p:tag name="KSO_WM_TEMPLATE_CATEGORY" val="diagram"/>
  <p:tag name="KSO_WM_TEMPLATE_INDEX" val="20234503"/>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PRESET_TEXT" val="04"/>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d"/>
  <p:tag name="KSO_WM_UNIT_TYPE" val="l_h_i"/>
  <p:tag name="KSO_WM_UNIT_INDEX" val="1_5_1"/>
  <p:tag name="KSO_WM_UNIT_ID" val="diagram20234503_1*l_h_i*1_5_1"/>
  <p:tag name="KSO_WM_TEMPLATE_CATEGORY" val="diagram"/>
  <p:tag name="KSO_WM_TEMPLATE_INDEX" val="20234503"/>
  <p:tag name="KSO_WM_UNIT_LAYERLEVEL" val="1_1_1"/>
  <p:tag name="KSO_WM_TAG_VERSION" val="3.0"/>
  <p:tag name="KSO_WM_BEAUTIFY_FLAG" val="#wm#"/>
  <p:tag name="KSO_WM_UNIT_TEXT_FILL_FORE_SCHEMECOLOR_INDEX_BRIGHTNESS" val="0.15"/>
  <p:tag name="KSO_WM_DIAGRAM_VERSION" val="3"/>
  <p:tag name="KSO_WM_DIAGRAM_COLOR_TRICK" val="1"/>
  <p:tag name="KSO_WM_DIAGRAM_COLOR_TEXT_CAN_REMOVE" val="n"/>
  <p:tag name="KSO_WM_DIAGRAM_GROUP_CODE" val="l1-1"/>
  <p:tag name="KSO_WM_UNIT_PRESET_TEXT" val="05"/>
  <p:tag name="KSO_WM_UNIT_TEXT_FILL_FORE_SCHEMECOLOR_INDEX" val="1"/>
  <p:tag name="KSO_WM_UNIT_TEXT_FILL_TYPE" val="1"/>
  <p:tag name="KSO_WM_DIAGRAM_MAX_ITEMCNT" val="5"/>
  <p:tag name="KSO_WM_DIAGRAM_MIN_ITEMCNT" val="5"/>
  <p:tag name="KSO_WM_DIAGRAM_VIRTUALLY_FRAME" val="{&quot;height&quot;:293.6499938964844,&quot;width&quot;:832.299987792968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0"/>
</p:tagLst>
</file>

<file path=ppt/tags/tag222.xml><?xml version="1.0" encoding="utf-8"?>
<p:tagLst xmlns:p="http://schemas.openxmlformats.org/presentationml/2006/main">
  <p:tag name="KSO_WM_DIAGRAM_VERSION" val="3"/>
  <p:tag name="KSO_WM_DIAGRAM_COLOR_TRICK" val="1"/>
  <p:tag name="KSO_WM_DIAGRAM_COLOR_TEXT_CAN_REMOVE" val="n"/>
  <p:tag name="KSO_WM_UNIT_VALUE" val="96*100"/>
  <p:tag name="KSO_WM_UNIT_HIGHLIGHT" val="0"/>
  <p:tag name="KSO_WM_UNIT_COMPATIBLE" val="0"/>
  <p:tag name="KSO_WM_UNIT_DIAGRAM_ISNUMVISUAL" val="0"/>
  <p:tag name="KSO_WM_UNIT_DIAGRAM_ISREFERUNIT" val="0"/>
  <p:tag name="KSO_WM_DIAGRAM_GROUP_CODE" val="l1-1"/>
  <p:tag name="KSO_WM_UNIT_TYPE" val="l_h_x"/>
  <p:tag name="KSO_WM_UNIT_INDEX" val="1_4_1"/>
  <p:tag name="KSO_WM_UNIT_ID" val="diagram20234503_1*l_h_x*1_4_1"/>
  <p:tag name="KSO_WM_TEMPLATE_CATEGORY" val="diagram"/>
  <p:tag name="KSO_WM_TEMPLATE_INDEX" val="20234503"/>
  <p:tag name="KSO_WM_UNIT_LAYERLEVEL" val="1_1_1"/>
  <p:tag name="KSO_WM_TAG_VERSION" val="3.0"/>
  <p:tag name="KSO_WM_BEAUTIFY_FLAG" val="#wm#"/>
  <p:tag name="KSO_WM_UNIT_FILL_TYPE" val="3"/>
  <p:tag name="KSO_WM_DIAGRAM_MAX_ITEMCNT" val="5"/>
  <p:tag name="KSO_WM_DIAGRAM_MIN_ITEMCNT" val="5"/>
  <p:tag name="KSO_WM_DIAGRAM_VIRTUALLY_FRAME" val="{&quot;height&quot;:293.6499938964844,&quot;width&quot;:832.2999877929688}"/>
  <p:tag name="KSO_WM_DIAGRAM_COLOR_MATCH_VALUE" val="{&quot;shape&quot;:{&quot;fill&quot;:{&quot;gradient&quot;:[{&quot;brightness&quot;:0.4000000059604645,&quot;colorType&quot;:1,&quot;foreColorIndex&quot;:5,&quot;pos&quot;:0,&quot;transparency&quot;:0},{&quot;brightness&quot;:0,&quot;colorType&quot;:1,&quot;foreColorIndex&quot;:5,&quot;pos&quot;:0.9999899864196777,&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23.xml><?xml version="1.0" encoding="utf-8"?>
<p:tagLst xmlns:p="http://schemas.openxmlformats.org/presentationml/2006/main">
  <p:tag name="KSO_WM_DIAGRAM_VERSION" val="3"/>
  <p:tag name="KSO_WM_DIAGRAM_COLOR_TRICK" val="1"/>
  <p:tag name="KSO_WM_DIAGRAM_COLOR_TEXT_CAN_REMOVE" val="n"/>
  <p:tag name="KSO_WM_UNIT_VALUE" val="100*100"/>
  <p:tag name="KSO_WM_UNIT_HIGHLIGHT" val="0"/>
  <p:tag name="KSO_WM_UNIT_COMPATIBLE" val="0"/>
  <p:tag name="KSO_WM_UNIT_DIAGRAM_ISNUMVISUAL" val="0"/>
  <p:tag name="KSO_WM_UNIT_DIAGRAM_ISREFERUNIT" val="0"/>
  <p:tag name="KSO_WM_DIAGRAM_GROUP_CODE" val="l1-1"/>
  <p:tag name="KSO_WM_UNIT_TYPE" val="l_h_x"/>
  <p:tag name="KSO_WM_UNIT_INDEX" val="1_3_1"/>
  <p:tag name="KSO_WM_UNIT_ID" val="diagram20234503_1*l_h_x*1_3_1"/>
  <p:tag name="KSO_WM_TEMPLATE_CATEGORY" val="diagram"/>
  <p:tag name="KSO_WM_TEMPLATE_INDEX" val="20234503"/>
  <p:tag name="KSO_WM_UNIT_LAYERLEVEL" val="1_1_1"/>
  <p:tag name="KSO_WM_TAG_VERSION" val="3.0"/>
  <p:tag name="KSO_WM_BEAUTIFY_FLAG" val="#wm#"/>
  <p:tag name="KSO_WM_UNIT_FILL_TYPE" val="3"/>
  <p:tag name="KSO_WM_DIAGRAM_MAX_ITEMCNT" val="5"/>
  <p:tag name="KSO_WM_DIAGRAM_MIN_ITEMCNT" val="5"/>
  <p:tag name="KSO_WM_DIAGRAM_VIRTUALLY_FRAME" val="{&quot;height&quot;:293.6499938964844,&quot;width&quot;:832.2999877929688}"/>
  <p:tag name="KSO_WM_DIAGRAM_COLOR_MATCH_VALUE" val="{&quot;shape&quot;:{&quot;fill&quot;:{&quot;gradient&quot;:[{&quot;brightness&quot;:0.4000000059604645,&quot;colorType&quot;:1,&quot;foreColorIndex&quot;:5,&quot;pos&quot;:0,&quot;transparency&quot;:0},{&quot;brightness&quot;:0,&quot;colorType&quot;:1,&quot;foreColorIndex&quot;:5,&quot;pos&quot;:0.9999899864196777,&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24.xml><?xml version="1.0" encoding="utf-8"?>
<p:tagLst xmlns:p="http://schemas.openxmlformats.org/presentationml/2006/main">
  <p:tag name="KSO_WM_DIAGRAM_VERSION" val="3"/>
  <p:tag name="KSO_WM_DIAGRAM_COLOR_TRICK" val="1"/>
  <p:tag name="KSO_WM_DIAGRAM_COLOR_TEXT_CAN_REMOVE" val="n"/>
  <p:tag name="KSO_WM_UNIT_VALUE" val="93*100"/>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34503_1*l_h_x*1_2_1"/>
  <p:tag name="KSO_WM_TEMPLATE_CATEGORY" val="diagram"/>
  <p:tag name="KSO_WM_TEMPLATE_INDEX" val="20234503"/>
  <p:tag name="KSO_WM_UNIT_LAYERLEVEL" val="1_1_1"/>
  <p:tag name="KSO_WM_TAG_VERSION" val="3.0"/>
  <p:tag name="KSO_WM_BEAUTIFY_FLAG" val="#wm#"/>
  <p:tag name="KSO_WM_UNIT_FILL_TYPE" val="3"/>
  <p:tag name="KSO_WM_DIAGRAM_MAX_ITEMCNT" val="5"/>
  <p:tag name="KSO_WM_DIAGRAM_MIN_ITEMCNT" val="5"/>
  <p:tag name="KSO_WM_DIAGRAM_VIRTUALLY_FRAME" val="{&quot;height&quot;:293.6499938964844,&quot;width&quot;:832.2999877929688}"/>
  <p:tag name="KSO_WM_DIAGRAM_COLOR_MATCH_VALUE" val="{&quot;shape&quot;:{&quot;fill&quot;:{&quot;gradient&quot;:[{&quot;brightness&quot;:0.4000000059604645,&quot;colorType&quot;:1,&quot;foreColorIndex&quot;:5,&quot;pos&quot;:0,&quot;transparency&quot;:0},{&quot;brightness&quot;:0,&quot;colorType&quot;:1,&quot;foreColorIndex&quot;:5,&quot;pos&quot;:0.9999899864196777,&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25.xml><?xml version="1.0" encoding="utf-8"?>
<p:tagLst xmlns:p="http://schemas.openxmlformats.org/presentationml/2006/main">
  <p:tag name="KSO_WM_DIAGRAM_VERSION" val="3"/>
  <p:tag name="KSO_WM_DIAGRAM_COLOR_TRICK" val="1"/>
  <p:tag name="KSO_WM_DIAGRAM_COLOR_TEXT_CAN_REMOVE" val="n"/>
  <p:tag name="KSO_WM_UNIT_VALUE" val="100*100"/>
  <p:tag name="KSO_WM_UNIT_HIGHLIGHT" val="0"/>
  <p:tag name="KSO_WM_UNIT_COMPATIBLE" val="0"/>
  <p:tag name="KSO_WM_UNIT_DIAGRAM_ISNUMVISUAL" val="0"/>
  <p:tag name="KSO_WM_UNIT_DIAGRAM_ISREFERUNIT" val="0"/>
  <p:tag name="KSO_WM_DIAGRAM_GROUP_CODE" val="l1-1"/>
  <p:tag name="KSO_WM_UNIT_TYPE" val="l_h_x"/>
  <p:tag name="KSO_WM_UNIT_INDEX" val="1_1_1"/>
  <p:tag name="KSO_WM_UNIT_ID" val="diagram20234503_1*l_h_x*1_1_1"/>
  <p:tag name="KSO_WM_TEMPLATE_CATEGORY" val="diagram"/>
  <p:tag name="KSO_WM_TEMPLATE_INDEX" val="20234503"/>
  <p:tag name="KSO_WM_UNIT_LAYERLEVEL" val="1_1_1"/>
  <p:tag name="KSO_WM_TAG_VERSION" val="3.0"/>
  <p:tag name="KSO_WM_BEAUTIFY_FLAG" val="#wm#"/>
  <p:tag name="KSO_WM_UNIT_FILL_TYPE" val="3"/>
  <p:tag name="KSO_WM_DIAGRAM_MAX_ITEMCNT" val="5"/>
  <p:tag name="KSO_WM_DIAGRAM_MIN_ITEMCNT" val="5"/>
  <p:tag name="KSO_WM_DIAGRAM_VIRTUALLY_FRAME" val="{&quot;height&quot;:293.6499938964844,&quot;width&quot;:832.2999877929688}"/>
  <p:tag name="KSO_WM_DIAGRAM_COLOR_MATCH_VALUE" val="{&quot;shape&quot;:{&quot;fill&quot;:{&quot;gradient&quot;:[{&quot;brightness&quot;:0.4000000059604645,&quot;colorType&quot;:1,&quot;foreColorIndex&quot;:5,&quot;pos&quot;:0,&quot;transparency&quot;:0},{&quot;brightness&quot;:0,&quot;colorType&quot;:1,&quot;foreColorIndex&quot;:5,&quot;pos&quot;:0.9999899864196777,&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3"/>
  <p:tag name="KSO_WM_UNIT_TEXT_FILL_TYPE" val="1"/>
  <p:tag name="KSO_WM_UNIT_USESOURCEFORMAT_APPLY" val="0"/>
</p:tagLst>
</file>

<file path=ppt/tags/tag226.xml><?xml version="1.0" encoding="utf-8"?>
<p:tagLst xmlns:p="http://schemas.openxmlformats.org/presentationml/2006/main">
  <p:tag name="KSO_WM_SLIDE_ID" val="diagram20234503_1"/>
  <p:tag name="KSO_WM_TEMPLATE_SUBCATEGORY" val="0"/>
  <p:tag name="KSO_WM_TEMPLATE_MASTER_TYPE" val="0"/>
  <p:tag name="KSO_WM_TEMPLATE_COLOR_TYPE" val="0"/>
  <p:tag name="KSO_WM_SLIDE_ITEM_CNT" val="5"/>
  <p:tag name="KSO_WM_SLIDE_INDEX" val="1"/>
  <p:tag name="KSO_WM_TAG_VERSION" val="3.0"/>
  <p:tag name="KSO_WM_BEAUTIFY_FLAG" val="#wm#"/>
  <p:tag name="KSO_WM_TEMPLATE_CATEGORY" val="custom"/>
  <p:tag name="KSO_WM_TEMPLATE_INDEX" val="20230990"/>
  <p:tag name="KSO_WM_SLIDE_LAYOUT" val="a_l"/>
  <p:tag name="KSO_WM_SLIDE_LAYOUT_CNT" val="1_1"/>
  <p:tag name="KSO_WM_SPECIAL_SOURCE" val="bdnull"/>
  <p:tag name="KSO_WM_SLIDE_TYPE" val="text"/>
  <p:tag name="KSO_WM_SLIDE_SIZE" val="832.3*293.65"/>
  <p:tag name="KSO_WM_SLIDE_POSITION" val="60.9*151.4"/>
  <p:tag name="KSO_WM_ASSIST_SLIDE" val="1"/>
  <p:tag name="KSO_WM_SLIDE_SUBTYPE" val="diag"/>
  <p:tag name="KSO_WM_DIAGRAM_GROUP_CODE" val="l1-1"/>
  <p:tag name="KSO_WM_SLIDE_DIAGTYPE" val="l"/>
</p:tagLst>
</file>

<file path=ppt/tags/tag2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228.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4"/>
</p:tagLst>
</file>

<file path=ppt/tags/tag229.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50"/>
  <p:tag name="KSO_WM_UNIT_TYPE" val="f"/>
  <p:tag name="KSO_WM_UNIT_INDEX" val="1"/>
</p:tagLst>
</file>

<file path=ppt/tags/tag230.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2"/>
  <p:tag name="KSO_WM_UNIT_ID" val="custom20233314_1*i*2"/>
  <p:tag name="KSO_WM_TEMPLATE_CATEGORY" val="custom"/>
  <p:tag name="KSO_WM_TEMPLATE_INDEX" val="20233314"/>
  <p:tag name="KSO_WM_UNIT_LAYERLEVEL" val="1"/>
  <p:tag name="KSO_WM_TAG_VERSION" val="3.0"/>
  <p:tag name="KSO_WM_BEAUTIFY_FLAG" val="#wm#"/>
</p:tagLst>
</file>

<file path=ppt/tags/tag231.xml><?xml version="1.0" encoding="utf-8"?>
<p:tagLst xmlns:p="http://schemas.openxmlformats.org/presentationml/2006/main">
  <p:tag name="KSO_WM_UNIT_LINE_FORE_SCHEMECOLOR_INDEX" val="5"/>
  <p:tag name="KSO_WM_UNIT_LINE_FILL_TYPE" val="2"/>
  <p:tag name="KSO_WM_UNIT_USESOURCEFORMAT_APPLY" val="0"/>
  <p:tag name="KSO_WM_UNIT_VALUE" val="1202*1439"/>
  <p:tag name="KSO_WM_UNIT_HIGHLIGHT" val="0"/>
  <p:tag name="KSO_WM_UNIT_COMPATIBLE" val="0"/>
  <p:tag name="KSO_WM_UNIT_DIAGRAM_ISNUMVISUAL" val="0"/>
  <p:tag name="KSO_WM_UNIT_DIAGRAM_ISREFERUNIT" val="0"/>
  <p:tag name="KSO_WM_DIAGRAM_GROUP_CODE" val="m1-1"/>
  <p:tag name="KSO_WM_UNIT_TYPE" val="d"/>
  <p:tag name="KSO_WM_UNIT_INDEX" val="1"/>
  <p:tag name="KSO_WM_UNIT_ID" val="custom20233314_1*d*1"/>
  <p:tag name="KSO_WM_TEMPLATE_CATEGORY" val="custom"/>
  <p:tag name="KSO_WM_TEMPLATE_INDEX" val="20233314"/>
  <p:tag name="KSO_WM_UNIT_LAYERLEVEL" val="1"/>
  <p:tag name="KSO_WM_TAG_VERSION" val="3.0"/>
  <p:tag name="KSO_WM_BEAUTIFY_FLAG" val="#wm#"/>
</p:tagLst>
</file>

<file path=ppt/tags/tag232.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1"/>
  <p:tag name="KSO_WM_UNIT_ID" val="custom20233314_1*i*1"/>
  <p:tag name="KSO_WM_TEMPLATE_CATEGORY" val="custom"/>
  <p:tag name="KSO_WM_TEMPLATE_INDEX" val="20233314"/>
  <p:tag name="KSO_WM_UNIT_LAYERLEVEL" val="1"/>
  <p:tag name="KSO_WM_TAG_VERSION" val="3.0"/>
  <p:tag name="KSO_WM_BEAUTIFY_FLAG" val="#wm#"/>
</p:tagLst>
</file>

<file path=ppt/tags/tag233.xml><?xml version="1.0" encoding="utf-8"?>
<p:tagLst xmlns:p="http://schemas.openxmlformats.org/presentationml/2006/main">
  <p:tag name="KSO_WM_UNIT_TEXT_FILL_FORE_SCHEMECOLOR_INDEX" val="13"/>
  <p:tag name="KSO_WM_UNIT_TEXT_FILL_TYPE" val="1"/>
  <p:tag name="KSO_WM_UNIT_USESOURCEFORMAT_APPLY" val="0"/>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custom20233314_1*a*1"/>
  <p:tag name="KSO_WM_TEMPLATE_CATEGORY" val="custom"/>
  <p:tag name="KSO_WM_TEMPLATE_INDEX" val="20233314"/>
  <p:tag name="KSO_WM_UNIT_LAYERLEVEL" val="1"/>
  <p:tag name="KSO_WM_TAG_VERSION" val="3.0"/>
  <p:tag name="KSO_WM_BEAUTIFY_FLAG" val="#wm#"/>
  <p:tag name="KSO_WM_UNIT_PRESET_TEXT" val="单击此处添加标题"/>
</p:tagLst>
</file>

<file path=ppt/tags/tag23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31016_4*m_h_i*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3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1"/>
  <p:tag name="KSO_WM_UNIT_ID" val="diagram20231016_4*m_h_i*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236.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231016_4*m_h_a*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237.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31016_4*m_h_f*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UNIT_VALUE" val="80"/>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23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2"/>
  <p:tag name="KSO_WM_UNIT_ID" val="diagram20231016_4*m_h_i*1_2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239.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231016_4*m_h_a*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40.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31016_4*m_h_f*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24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2"/>
  <p:tag name="KSO_WM_UNIT_ID" val="diagram20231016_4*m_h_i*1_3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242.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231016_4*m_h_a*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243.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31016_4*m_h_f*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24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4_2"/>
  <p:tag name="KSO_WM_UNIT_ID" val="diagram20231016_4*m_h_i*1_4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245.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4_1"/>
  <p:tag name="KSO_WM_UNIT_ID" val="diagram20231016_4*m_h_a*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246.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4_1"/>
  <p:tag name="KSO_WM_UNIT_ID" val="diagram20231016_4*m_h_f*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24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5_2"/>
  <p:tag name="KSO_WM_UNIT_ID" val="diagram20231016_4*m_h_i*1_5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248.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5_1"/>
  <p:tag name="KSO_WM_UNIT_ID" val="diagram20231016_4*m_h_a*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249.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5_1"/>
  <p:tag name="KSO_WM_UNIT_ID" val="diagram20231016_4*m_h_f*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5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31016_4*m_h_i*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5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231016_4*m_h_i*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5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31016_4*m_h_i*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53.xml><?xml version="1.0" encoding="utf-8"?>
<p:tagLst xmlns:p="http://schemas.openxmlformats.org/presentationml/2006/main">
  <p:tag name="KSO_WM_SPECIAL_SOURCE" val="bdnull"/>
  <p:tag name="KSO_WM_SLIDE_ID" val="custom20233314_1"/>
  <p:tag name="KSO_WM_TEMPLATE_SUBCATEGORY" val="0"/>
  <p:tag name="KSO_WM_TEMPLATE_MASTER_TYPE" val="0"/>
  <p:tag name="KSO_WM_TEMPLATE_COLOR_TYPE" val="0"/>
  <p:tag name="KSO_WM_SLIDE_TYPE" val="text"/>
  <p:tag name="KSO_WM_SLIDE_SUBTYPE" val="picTxt"/>
  <p:tag name="KSO_WM_SLIDE_ITEM_CNT" val="3"/>
  <p:tag name="KSO_WM_SLIDE_INDEX" val="1"/>
  <p:tag name="KSO_WM_SLIDE_SIZE" val="514.8*302.9"/>
  <p:tag name="KSO_WM_SLIDE_POSITION" val="37.85*172.6"/>
  <p:tag name="KSO_WM_DIAGRAM_GROUP_CODE" val="m1-1"/>
  <p:tag name="KSO_WM_SLIDE_DIAGTYPE" val="m"/>
  <p:tag name="KSO_WM_TAG_VERSION" val="3.0"/>
  <p:tag name="KSO_WM_BEAUTIFY_FLAG" val="#wm#"/>
  <p:tag name="KSO_WM_TEMPLATE_CATEGORY" val="custom"/>
  <p:tag name="KSO_WM_TEMPLATE_INDEX" val="20230990"/>
  <p:tag name="KSO_WM_SLIDE_LAYOUT" val="a_d_m"/>
  <p:tag name="KSO_WM_SLIDE_LAYOUT_CNT" val="1_1_1"/>
</p:tagLst>
</file>

<file path=ppt/tags/tag2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255.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5"/>
</p:tagLst>
</file>

<file path=ppt/tags/tag256.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25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3248_1*i*1"/>
  <p:tag name="KSO_WM_TEMPLATE_CATEGORY" val="custom"/>
  <p:tag name="KSO_WM_TEMPLATE_INDEX" val="20233248"/>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0"/>
</p:tagLst>
</file>

<file path=ppt/tags/tag258.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33248_1*a*1"/>
  <p:tag name="KSO_WM_TEMPLATE_CATEGORY" val="custom"/>
  <p:tag name="KSO_WM_TEMPLATE_INDEX" val="20233248"/>
  <p:tag name="KSO_WM_UNIT_LAYERLEVEL" val="1"/>
  <p:tag name="KSO_WM_TAG_VERSION" val="3.0"/>
  <p:tag name="KSO_WM_BEAUTIFY_FLAG" val="#wm#"/>
  <p:tag name="KSO_WM_UNIT_TEXT_FILL_FORE_SCHEMECOLOR_INDEX" val="14"/>
  <p:tag name="KSO_WM_UNIT_TEXT_FILL_TYPE" val="1"/>
  <p:tag name="KSO_WM_UNIT_USESOURCEFORMAT_APPLY" val="0"/>
  <p:tag name="KSO_WM_UNIT_PRESET_TEXT" val="单击此处添加标题"/>
</p:tagLst>
</file>

<file path=ppt/tags/tag2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i*1_1_1"/>
  <p:tag name="KSO_WM_TEMPLATE_CATEGORY" val="diagram"/>
  <p:tag name="KSO_WM_TEMPLATE_INDEX" val="20233247"/>
  <p:tag name="KSO_WM_UNIT_LAYERLEVEL" val="1_1_1"/>
  <p:tag name="KSO_WM_TAG_VERSION" val="3.0"/>
  <p:tag name="KSO_WM_BEAUTIFY_FLAG" val="#wm#"/>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260.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1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1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4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2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i*1_1_2"/>
  <p:tag name="KSO_WM_TEMPLATE_CATEGORY" val="diagram"/>
  <p:tag name="KSO_WM_TEMPLATE_INDEX" val="20233247"/>
  <p:tag name="KSO_WM_UNIT_LAYERLEVEL" val="1_1_1"/>
  <p:tag name="KSO_WM_TAG_VERSION" val="3.0"/>
  <p:tag name="KSO_WM_BEAUTIFY_FLAG" val="#wm#"/>
  <p:tag name="KSO_WM_DIAGRAM_GROUP_CODE" val="l1-1"/>
  <p:tag name="KSO_WM_UNIT_TYPE" val="l_h_i"/>
  <p:tag name="KSO_WM_UNIT_INDEX" val="1_1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2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i*1_1_3"/>
  <p:tag name="KSO_WM_TEMPLATE_CATEGORY" val="diagram"/>
  <p:tag name="KSO_WM_TEMPLATE_INDEX" val="20233247"/>
  <p:tag name="KSO_WM_UNIT_LAYERLEVEL" val="1_1_1"/>
  <p:tag name="KSO_WM_TAG_VERSION" val="3.0"/>
  <p:tag name="KSO_WM_BEAUTIFY_FLAG" val="#wm#"/>
  <p:tag name="KSO_WM_DIAGRAM_GROUP_CODE" val="l1-1"/>
  <p:tag name="KSO_WM_UNIT_TYPE" val="l_h_i"/>
  <p:tag name="KSO_WM_UNIT_INDEX" val="1_1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6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1"/>
  <p:tag name="KSO_WM_TEMPLATE_CATEGORY" val="diagram"/>
  <p:tag name="KSO_WM_TEMPLATE_INDEX" val="20233247"/>
  <p:tag name="KSO_WM_UNIT_LAYERLEVEL" val="1_1_1"/>
  <p:tag name="KSO_WM_TAG_VERSION" val="3.0"/>
  <p:tag name="KSO_WM_DIAGRAM_GROUP_CODE" val="l1-1"/>
  <p:tag name="KSO_WM_UNIT_TYPE" val="l_h_i"/>
  <p:tag name="KSO_WM_UNIT_INDEX" val="1_2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264.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2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2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4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26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2"/>
  <p:tag name="KSO_WM_TEMPLATE_CATEGORY" val="diagram"/>
  <p:tag name="KSO_WM_TEMPLATE_INDEX" val="20233247"/>
  <p:tag name="KSO_WM_UNIT_LAYERLEVEL" val="1_1_1"/>
  <p:tag name="KSO_WM_TAG_VERSION" val="3.0"/>
  <p:tag name="KSO_WM_DIAGRAM_GROUP_CODE" val="l1-1"/>
  <p:tag name="KSO_WM_UNIT_TYPE" val="l_h_i"/>
  <p:tag name="KSO_WM_UNIT_INDEX" val="1_2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26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2_3"/>
  <p:tag name="KSO_WM_TEMPLATE_CATEGORY" val="diagram"/>
  <p:tag name="KSO_WM_TEMPLATE_INDEX" val="20233247"/>
  <p:tag name="KSO_WM_UNIT_LAYERLEVEL" val="1_1_1"/>
  <p:tag name="KSO_WM_TAG_VERSION" val="3.0"/>
  <p:tag name="KSO_WM_DIAGRAM_GROUP_CODE" val="l1-1"/>
  <p:tag name="KSO_WM_UNIT_TYPE" val="l_h_i"/>
  <p:tag name="KSO_WM_UNIT_INDEX" val="1_2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6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3_1"/>
  <p:tag name="KSO_WM_TEMPLATE_CATEGORY" val="diagram"/>
  <p:tag name="KSO_WM_TEMPLATE_INDEX" val="20233247"/>
  <p:tag name="KSO_WM_UNIT_LAYERLEVEL" val="1_1_1"/>
  <p:tag name="KSO_WM_TAG_VERSION" val="3.0"/>
  <p:tag name="KSO_WM_DIAGRAM_GROUP_CODE" val="l1-1"/>
  <p:tag name="KSO_WM_UNIT_TYPE" val="l_h_i"/>
  <p:tag name="KSO_WM_UNIT_INDEX" val="1_3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268.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3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3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26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3_2"/>
  <p:tag name="KSO_WM_TEMPLATE_CATEGORY" val="diagram"/>
  <p:tag name="KSO_WM_TEMPLATE_INDEX" val="20233247"/>
  <p:tag name="KSO_WM_UNIT_LAYERLEVEL" val="1_1_1"/>
  <p:tag name="KSO_WM_TAG_VERSION" val="3.0"/>
  <p:tag name="KSO_WM_DIAGRAM_GROUP_CODE" val="l1-1"/>
  <p:tag name="KSO_WM_UNIT_TYPE" val="l_h_i"/>
  <p:tag name="KSO_WM_UNIT_INDEX" val="1_3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4"/>
  <p:tag name="KSO_WM_UNIT_LAYERLEVEL" val="1"/>
  <p:tag name="KSO_WM_TAG_VERSION" val="3.0"/>
  <p:tag name="KSO_WM_BEAUTIFY_FLAG" val="#wm#"/>
  <p:tag name="KSO_WM_UNIT_TYPE" val="i"/>
  <p:tag name="KSO_WM_UNIT_INDEX" val="4"/>
</p:tagLst>
</file>

<file path=ppt/tags/tag27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3_3"/>
  <p:tag name="KSO_WM_TEMPLATE_CATEGORY" val="diagram"/>
  <p:tag name="KSO_WM_TEMPLATE_INDEX" val="20233247"/>
  <p:tag name="KSO_WM_UNIT_LAYERLEVEL" val="1_1_1"/>
  <p:tag name="KSO_WM_TAG_VERSION" val="3.0"/>
  <p:tag name="KSO_WM_DIAGRAM_GROUP_CODE" val="l1-1"/>
  <p:tag name="KSO_WM_UNIT_TYPE" val="l_h_i"/>
  <p:tag name="KSO_WM_UNIT_INDEX" val="1_3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7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1"/>
  <p:tag name="KSO_WM_TEMPLATE_CATEGORY" val="diagram"/>
  <p:tag name="KSO_WM_TEMPLATE_INDEX" val="20233247"/>
  <p:tag name="KSO_WM_UNIT_LAYERLEVEL" val="1_1_1"/>
  <p:tag name="KSO_WM_TAG_VERSION" val="3.0"/>
  <p:tag name="KSO_WM_DIAGRAM_GROUP_CODE" val="l1-1"/>
  <p:tag name="KSO_WM_UNIT_TYPE" val="l_h_i"/>
  <p:tag name="KSO_WM_UNIT_INDEX" val="1_4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2,&quot;rgb&quot;:&quot;#ffffff&quot;,&quot;transparency&quot;:0},&quot;type&quot;:1},&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0"/>
</p:tagLst>
</file>

<file path=ppt/tags/tag272.xml><?xml version="1.0" encoding="utf-8"?>
<p:tagLst xmlns:p="http://schemas.openxmlformats.org/presentationml/2006/main">
  <p:tag name="KSO_WM_BEAUTIFY_FLAG" val="#wm#"/>
  <p:tag name="KSO_WM_DIAGRAM_VIRTUALLY_FRAME" val="{&quot;height&quot;:342.95001220703125,&quot;width&quot;:846.25}"/>
  <p:tag name="KSO_WM_UNIT_HIGHLIGHT" val="0"/>
  <p:tag name="KSO_WM_UNIT_COMPATIBLE" val="0"/>
  <p:tag name="KSO_WM_UNIT_DIAGRAM_ISNUMVISUAL" val="0"/>
  <p:tag name="KSO_WM_UNIT_DIAGRAM_ISREFERUNIT" val="0"/>
  <p:tag name="KSO_WM_UNIT_ID" val="diagram20233247_3*l_h_f*1_4_1"/>
  <p:tag name="KSO_WM_TEMPLATE_CATEGORY" val="diagram"/>
  <p:tag name="KSO_WM_TEMPLATE_INDEX" val="20233247"/>
  <p:tag name="KSO_WM_UNIT_LAYERLEVEL" val="1_1_1"/>
  <p:tag name="KSO_WM_TAG_VERSION" val="3.0"/>
  <p:tag name="KSO_WM_UNIT_SUBTYPE" val="a"/>
  <p:tag name="KSO_WM_UNIT_NOCLEAR" val="0"/>
  <p:tag name="KSO_WM_DIAGRAM_GROUP_CODE" val="l1-1"/>
  <p:tag name="KSO_WM_UNIT_TYPE" val="l_h_f"/>
  <p:tag name="KSO_WM_UNIT_INDEX" val="1_4_1"/>
  <p:tag name="KSO_WM_DIAGRAM_VERSION" val="3"/>
  <p:tag name="KSO_WM_DIAGRAM_COLOR_TRICK" val="1"/>
  <p:tag name="KSO_WM_DIAGRAM_COLOR_TEXT_CAN_REMOVE" val="n"/>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262626&quot;,&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40"/>
  <p:tag name="KSO_WM_UNIT_PRESET_TEXT" val="单击此处添加正文内容，文字是您思想的提炼，请言简意赅的阐述您的观点。单击此处添加正文，文字是您思想的提炼。单击此处添加正文，文字是您思想的提炼，请言简意赅的阐述您的观点。单击此处添加正文，文字是您思想的提炼。单击此处添加正文"/>
  <p:tag name="KSO_WM_UNIT_USESOURCEFORMAT_APPLY" val="0"/>
</p:tagLst>
</file>

<file path=ppt/tags/tag27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2"/>
  <p:tag name="KSO_WM_TEMPLATE_CATEGORY" val="diagram"/>
  <p:tag name="KSO_WM_TEMPLATE_INDEX" val="20233247"/>
  <p:tag name="KSO_WM_UNIT_LAYERLEVEL" val="1_1_1"/>
  <p:tag name="KSO_WM_TAG_VERSION" val="3.0"/>
  <p:tag name="KSO_WM_DIAGRAM_GROUP_CODE" val="l1-1"/>
  <p:tag name="KSO_WM_UNIT_TYPE" val="l_h_i"/>
  <p:tag name="KSO_WM_UNIT_INDEX" val="1_4_2"/>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0"/>
</p:tagLst>
</file>

<file path=ppt/tags/tag27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3247_3*l_h_i*1_4_3"/>
  <p:tag name="KSO_WM_TEMPLATE_CATEGORY" val="diagram"/>
  <p:tag name="KSO_WM_TEMPLATE_INDEX" val="20233247"/>
  <p:tag name="KSO_WM_UNIT_LAYERLEVEL" val="1_1_1"/>
  <p:tag name="KSO_WM_TAG_VERSION" val="3.0"/>
  <p:tag name="KSO_WM_DIAGRAM_GROUP_CODE" val="l1-1"/>
  <p:tag name="KSO_WM_UNIT_TYPE" val="l_h_i"/>
  <p:tag name="KSO_WM_UNIT_INDEX" val="1_4_3"/>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2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3_1"/>
  <p:tag name="KSO_WM_TEMPLATE_CATEGORY" val="diagram"/>
  <p:tag name="KSO_WM_TEMPLATE_INDEX" val="20233247"/>
  <p:tag name="KSO_WM_UNIT_LAYERLEVEL" val="1_1_1"/>
  <p:tag name="KSO_WM_TAG_VERSION" val="3.0"/>
  <p:tag name="KSO_WM_BEAUTIFY_FLAG" val="#wm#"/>
  <p:tag name="KSO_WM_UNIT_VALUE" val="65*70"/>
  <p:tag name="KSO_WM_DIAGRAM_GROUP_CODE" val="l1-1"/>
  <p:tag name="KSO_WM_UNIT_TYPE" val="l_h_x"/>
  <p:tag name="KSO_WM_UNIT_INDEX" val="1_3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2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2_1"/>
  <p:tag name="KSO_WM_TEMPLATE_CATEGORY" val="diagram"/>
  <p:tag name="KSO_WM_TEMPLATE_INDEX" val="20233247"/>
  <p:tag name="KSO_WM_UNIT_LAYERLEVEL" val="1_1_1"/>
  <p:tag name="KSO_WM_TAG_VERSION" val="3.0"/>
  <p:tag name="KSO_WM_BEAUTIFY_FLAG" val="#wm#"/>
  <p:tag name="KSO_WM_UNIT_VALUE" val="65*70"/>
  <p:tag name="KSO_WM_DIAGRAM_GROUP_CODE" val="l1-1"/>
  <p:tag name="KSO_WM_UNIT_TYPE" val="l_h_x"/>
  <p:tag name="KSO_WM_UNIT_INDEX" val="1_2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2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1_1"/>
  <p:tag name="KSO_WM_TEMPLATE_CATEGORY" val="diagram"/>
  <p:tag name="KSO_WM_TEMPLATE_INDEX" val="20233247"/>
  <p:tag name="KSO_WM_UNIT_LAYERLEVEL" val="1_1_1"/>
  <p:tag name="KSO_WM_TAG_VERSION" val="3.0"/>
  <p:tag name="KSO_WM_BEAUTIFY_FLAG" val="#wm#"/>
  <p:tag name="KSO_WM_UNIT_VALUE" val="70*70"/>
  <p:tag name="KSO_WM_DIAGRAM_GROUP_CODE" val="l1-1"/>
  <p:tag name="KSO_WM_UNIT_TYPE" val="l_h_x"/>
  <p:tag name="KSO_WM_UNIT_INDEX" val="1_1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2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3247_3*l_h_x*1_4_1"/>
  <p:tag name="KSO_WM_TEMPLATE_CATEGORY" val="diagram"/>
  <p:tag name="KSO_WM_TEMPLATE_INDEX" val="20233247"/>
  <p:tag name="KSO_WM_UNIT_LAYERLEVEL" val="1_1_1"/>
  <p:tag name="KSO_WM_TAG_VERSION" val="3.0"/>
  <p:tag name="KSO_WM_BEAUTIFY_FLAG" val="#wm#"/>
  <p:tag name="KSO_WM_UNIT_VALUE" val="47*70"/>
  <p:tag name="KSO_WM_DIAGRAM_GROUP_CODE" val="l1-1"/>
  <p:tag name="KSO_WM_UNIT_TYPE" val="l_h_x"/>
  <p:tag name="KSO_WM_UNIT_INDEX" val="1_4_1"/>
  <p:tag name="KSO_WM_DIAGRAM_VERSION" val="3"/>
  <p:tag name="KSO_WM_DIAGRAM_COLOR_TRICK" val="1"/>
  <p:tag name="KSO_WM_DIAGRAM_COLOR_TEXT_CAN_REMOVE" val="n"/>
  <p:tag name="KSO_WM_DIAGRAM_MAX_ITEMCNT" val="4"/>
  <p:tag name="KSO_WM_DIAGRAM_MIN_ITEMCNT" val="2"/>
  <p:tag name="KSO_WM_DIAGRAM_VIRTUALLY_FRAME" val="{&quot;height&quot;:342.95001220703125,&quot;width&quot;:84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13"/>
  <p:tag name="KSO_WM_UNIT_TEXT_FILL_TYPE" val="1"/>
  <p:tag name="KSO_WM_UNIT_USESOURCEFORMAT_APPLY" val="0"/>
</p:tagLst>
</file>

<file path=ppt/tags/tag279.xml><?xml version="1.0" encoding="utf-8"?>
<p:tagLst xmlns:p="http://schemas.openxmlformats.org/presentationml/2006/main">
  <p:tag name="KSO_WM_SLIDE_ID" val="custom20233248_1"/>
  <p:tag name="KSO_WM_TEMPLATE_SUBCATEGORY" val="0"/>
  <p:tag name="KSO_WM_TEMPLATE_MASTER_TYPE" val="0"/>
  <p:tag name="KSO_WM_TEMPLATE_COLOR_TYPE" val="0"/>
  <p:tag name="KSO_WM_SLIDE_ITEM_CNT" val="4"/>
  <p:tag name="KSO_WM_SLIDE_INDEX" val="1"/>
  <p:tag name="KSO_WM_TAG_VERSION" val="3.0"/>
  <p:tag name="KSO_WM_BEAUTIFY_FLAG" val="#wm#"/>
  <p:tag name="KSO_WM_TEMPLATE_CATEGORY" val="custom"/>
  <p:tag name="KSO_WM_TEMPLATE_INDEX" val="20233248"/>
  <p:tag name="KSO_WM_SLIDE_LAYOUT" val="a_l"/>
  <p:tag name="KSO_WM_SLIDE_LAYOUT_CNT" val="1_1"/>
  <p:tag name="KSO_WM_SPECIAL_SOURCE" val="bdnull"/>
  <p:tag name="KSO_WM_SLIDE_TYPE" val="text"/>
  <p:tag name="KSO_WM_SLIDE_SIZE" val="846.25*316.05"/>
  <p:tag name="KSO_WM_SLIDE_POSITION" val="58.4*144.55"/>
  <p:tag name="KSO_WM_ASSIST_SLIDE" val="1"/>
  <p:tag name="KSO_WM_SLIDE_SUBTYPE" val="picTxt"/>
  <p:tag name="KSO_WM_DIAGRAM_GROUP_CODE" val="l1-1"/>
  <p:tag name="KSO_WM_SLIDE_DIAGTYPE" val="l"/>
</p:tagLst>
</file>

<file path=ppt/tags/tag2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2"/>
  <p:tag name="KSO_WM_UNIT_LAYERLEVEL" val="1"/>
  <p:tag name="KSO_WM_TAG_VERSION" val="3.0"/>
  <p:tag name="KSO_WM_UNIT_TYPE" val="i"/>
  <p:tag name="KSO_WM_UNIT_INDEX" val="2"/>
</p:tagLst>
</file>

<file path=ppt/tags/tag2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281.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6"/>
</p:tagLst>
</file>

<file path=ppt/tags/tag282.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3248"/>
  <p:tag name="KSO_WM_SLIDE_TYPE" val="sectionTitle"/>
  <p:tag name="KSO_WM_SLIDE_SUBTYPE" val="pureTxt"/>
  <p:tag name="KSO_WM_SLIDE_LAYOUT" val="a_e"/>
  <p:tag name="KSO_WM_SLIDE_LAYOUT_CNT" val="1_1"/>
</p:tagLst>
</file>

<file path=ppt/tags/tag283.xml><?xml version="1.0" encoding="utf-8"?>
<p:tagLst xmlns:p="http://schemas.openxmlformats.org/presentationml/2006/main">
  <p:tag name="KSO_WM_UNIT_VALUE" val="1904*1076"/>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3222_1*d*1"/>
  <p:tag name="KSO_WM_TEMPLATE_CATEGORY" val="custom"/>
  <p:tag name="KSO_WM_TEMPLATE_INDEX" val="20233222"/>
  <p:tag name="KSO_WM_UNIT_LAYERLEVEL" val="1"/>
  <p:tag name="KSO_WM_TAG_VERSION" val="3.0"/>
  <p:tag name="KSO_WM_BEAUTIFY_FLAG" val="#wm#"/>
  <p:tag name="KSO_WM_UNIT_LINE_FORE_SCHEMECOLOR_INDEX" val="1"/>
  <p:tag name="KSO_WM_UNIT_LINE_FILL_TYPE" val="2"/>
  <p:tag name="KSO_WM_UNIT_USESOURCEFORMAT_APPLY" val="0"/>
</p:tagLst>
</file>

<file path=ppt/tags/tag284.xml><?xml version="1.0" encoding="utf-8"?>
<p:tagLst xmlns:p="http://schemas.openxmlformats.org/presentationml/2006/main">
  <p:tag name="KSO_WM_UNIT_ISCONTENTSTITLE" val="0"/>
  <p:tag name="KSO_WM_UNIT_ISNUMDGMTITLE" val="0"/>
  <p:tag name="KSO_WM_UNIT_NOCLEAR" val="0"/>
  <p:tag name="KSO_WM_UNIT_VALUE" val="19"/>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custom20233222_1*a*1"/>
  <p:tag name="KSO_WM_TEMPLATE_CATEGORY" val="custom"/>
  <p:tag name="KSO_WM_TEMPLATE_INDEX" val="20233222"/>
  <p:tag name="KSO_WM_UNIT_LAYERLEVEL" val="1"/>
  <p:tag name="KSO_WM_TAG_VERSION" val="3.0"/>
  <p:tag name="KSO_WM_BEAUTIFY_FLAG" val="#wm#"/>
  <p:tag name="KSO_WM_UNIT_TEXT_FILL_FORE_SCHEMECOLOR_INDEX" val="13"/>
  <p:tag name="KSO_WM_UNIT_TEXT_FILL_TYPE" val="1"/>
  <p:tag name="KSO_WM_UNIT_USESOURCEFORMAT_APPLY" val="0"/>
  <p:tag name="KSO_WM_UNIT_PRESET_TEXT" val="单击此处添加标题内容"/>
</p:tagLst>
</file>

<file path=ppt/tags/tag285.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1_1"/>
  <p:tag name="KSO_WM_UNIT_ID" val="diagram20233221_3*l_h_f*1_1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80"/>
  <p:tag name="KSO_WM_DIAGRAM_GROUP_CODE" val="l1-1"/>
  <p:tag name="KSO_WM_DIAGRAM_VERSION" val="3"/>
  <p:tag name="KSO_WM_DIAGRAM_COLOR_TRICK" val="1"/>
  <p:tag name="KSO_WM_DIAGRAM_COLOR_TEXT_CAN_REMOVE" val="n"/>
  <p:tag name="KSO_WM_UNIT_PRESET_TEXT" val="单击此处添加文本具体内容，简明扼要地阐述您的观点。根据需要可酌情增减文字，以便观者准确地理解您传达的思想。单击此处添加文本具体内容，简明扼要地阐述您的内容观点。"/>
  <p:tag name="KSO_WM_UNIT_TEXT_FILL_FORE_SCHEMECOLOR_INDEX" val="1"/>
  <p:tag name="KSO_WM_UNIT_TEXT_FILL_TYPE" val="1"/>
  <p:tag name="KSO_WM_UNIT_USESOURCEFORMAT_APPLY" val="0"/>
</p:tagLst>
</file>

<file path=ppt/tags/tag286.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a"/>
  <p:tag name="KSO_WM_UNIT_INDEX" val="1_1_1"/>
  <p:tag name="KSO_WM_UNIT_ID" val="diagram20233221_3*l_h_a*1_1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3"/>
  <p:tag name="KSO_WM_DIAGRAM_GROUP_CODE" val="l1-1"/>
  <p:tag name="KSO_WM_DIAGRAM_VERSION" val="3"/>
  <p:tag name="KSO_WM_DIAGRAM_COLOR_TRICK" val="1"/>
  <p:tag name="KSO_WM_DIAGRAM_COLOR_TEXT_CAN_REMOVE" val="n"/>
  <p:tag name="KSO_WM_UNIT_PRESET_TEXT" val="此处添加项标题"/>
  <p:tag name="KSO_WM_UNIT_TEXT_FILL_FORE_SCHEMECOLOR_INDEX" val="1"/>
  <p:tag name="KSO_WM_UNIT_TEXT_FILL_TYPE" val="1"/>
  <p:tag name="KSO_WM_UNIT_USESOURCEFORMAT_APPLY" val="0"/>
</p:tagLst>
</file>

<file path=ppt/tags/tag287.xml><?xml version="1.0" encoding="utf-8"?>
<p:tagLst xmlns:p="http://schemas.openxmlformats.org/presentationml/2006/main">
  <p:tag name="KSO_WM_BEAUTIFY_FLAG" val="#wm#"/>
  <p:tag name="KSO_WM_UNIT_TEXT_FILL_FORE_SCHEMECOLOR_INDEX_BRIGHTNESS" val="0"/>
  <p:tag name="KSO_WM_UNIT_TEXT_FILL_FORE_SCHEMECOLOR_INDEX" val="13"/>
  <p:tag name="KSO_WM_UNIT_TEXT_FILL_TYPE" val="1"/>
  <p:tag name="KSO_WM_UNIT_VALUE" val="112*112"/>
  <p:tag name="KSO_WM_UNIT_HIGHLIGHT" val="0"/>
  <p:tag name="KSO_WM_UNIT_COMPATIBLE" val="0"/>
  <p:tag name="KSO_WM_UNIT_DIAGRAM_ISNUMVISUAL" val="0"/>
  <p:tag name="KSO_WM_UNIT_DIAGRAM_ISREFERUNIT" val="0"/>
  <p:tag name="KSO_WM_UNIT_TYPE" val="l_h_x"/>
  <p:tag name="KSO_WM_UNIT_INDEX" val="1_1_1"/>
  <p:tag name="KSO_WM_UNIT_ID" val="diagram20233221_3*l_h_x*1_1_1"/>
  <p:tag name="KSO_WM_TEMPLATE_CATEGORY" val="diagram"/>
  <p:tag name="KSO_WM_TEMPLATE_INDEX" val="20233221"/>
  <p:tag name="KSO_WM_UNIT_LAYERLEVEL" val="1_1_1"/>
  <p:tag name="KSO_WM_TAG_VERSION" val="3.0"/>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62.8999938964844,&quot;width&quot;:558.4000244140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0"/>
</p:tagLst>
</file>

<file path=ppt/tags/tag288.xml><?xml version="1.0" encoding="utf-8"?>
<p:tagLst xmlns:p="http://schemas.openxmlformats.org/presentationml/2006/main">
  <p:tag name="KSO_WM_BEAUTIFY_FLAG" val="#wm#"/>
  <p:tag name="KSO_WM_UNIT_TEXT_FILL_FORE_SCHEMECOLOR_INDEX_BRIGHTNESS" val="0"/>
  <p:tag name="KSO_WM_UNIT_TEXT_FILL_FORE_SCHEMECOLOR_INDEX" val="13"/>
  <p:tag name="KSO_WM_UNIT_TEXT_FILL_TYPE" val="1"/>
  <p:tag name="KSO_WM_UNIT_VALUE" val="89*112"/>
  <p:tag name="KSO_WM_UNIT_HIGHLIGHT" val="0"/>
  <p:tag name="KSO_WM_UNIT_COMPATIBLE" val="0"/>
  <p:tag name="KSO_WM_UNIT_DIAGRAM_ISNUMVISUAL" val="0"/>
  <p:tag name="KSO_WM_UNIT_DIAGRAM_ISREFERUNIT" val="0"/>
  <p:tag name="KSO_WM_UNIT_TYPE" val="l_h_x"/>
  <p:tag name="KSO_WM_UNIT_INDEX" val="1_2_1"/>
  <p:tag name="KSO_WM_UNIT_ID" val="diagram20233221_3*l_h_x*1_2_1"/>
  <p:tag name="KSO_WM_TEMPLATE_CATEGORY" val="diagram"/>
  <p:tag name="KSO_WM_TEMPLATE_INDEX" val="20233221"/>
  <p:tag name="KSO_WM_UNIT_LAYERLEVEL" val="1_1_1"/>
  <p:tag name="KSO_WM_TAG_VERSION" val="3.0"/>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62.8999938964844,&quot;width&quot;:558.4000244140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0"/>
</p:tagLst>
</file>

<file path=ppt/tags/tag289.xml><?xml version="1.0" encoding="utf-8"?>
<p:tagLst xmlns:p="http://schemas.openxmlformats.org/presentationml/2006/main">
  <p:tag name="KSO_WM_BEAUTIFY_FLAG" val="#wm#"/>
  <p:tag name="KSO_WM_UNIT_TEXT_FILL_FORE_SCHEMECOLOR_INDEX_BRIGHTNESS" val="0"/>
  <p:tag name="KSO_WM_UNIT_TEXT_FILL_FORE_SCHEMECOLOR_INDEX" val="13"/>
  <p:tag name="KSO_WM_UNIT_TEXT_FILL_TYPE" val="1"/>
  <p:tag name="KSO_WM_UNIT_VALUE" val="112*105"/>
  <p:tag name="KSO_WM_UNIT_HIGHLIGHT" val="0"/>
  <p:tag name="KSO_WM_UNIT_COMPATIBLE" val="0"/>
  <p:tag name="KSO_WM_UNIT_DIAGRAM_ISNUMVISUAL" val="0"/>
  <p:tag name="KSO_WM_UNIT_DIAGRAM_ISREFERUNIT" val="0"/>
  <p:tag name="KSO_WM_UNIT_TYPE" val="l_h_x"/>
  <p:tag name="KSO_WM_UNIT_INDEX" val="1_3_1"/>
  <p:tag name="KSO_WM_UNIT_ID" val="diagram20233221_3*l_h_x*1_3_1"/>
  <p:tag name="KSO_WM_TEMPLATE_CATEGORY" val="diagram"/>
  <p:tag name="KSO_WM_TEMPLATE_INDEX" val="20233221"/>
  <p:tag name="KSO_WM_UNIT_LAYERLEVEL" val="1_1_1"/>
  <p:tag name="KSO_WM_TAG_VERSION" val="3.0"/>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62.8999938964844,&quot;width&quot;:558.4000244140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0"/>
</p:tagLst>
</file>

<file path=ppt/tags/tag2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3"/>
  <p:tag name="KSO_WM_UNIT_LAYERLEVEL" val="1"/>
  <p:tag name="KSO_WM_TAG_VERSION" val="3.0"/>
  <p:tag name="KSO_WM_UNIT_TYPE" val="i"/>
  <p:tag name="KSO_WM_UNIT_INDEX" val="3"/>
</p:tagLst>
</file>

<file path=ppt/tags/tag290.xml><?xml version="1.0" encoding="utf-8"?>
<p:tagLst xmlns:p="http://schemas.openxmlformats.org/presentationml/2006/main">
  <p:tag name="KSO_WM_BEAUTIFY_FLAG" val="#wm#"/>
  <p:tag name="KSO_WM_UNIT_TEXT_FILL_FORE_SCHEMECOLOR_INDEX_BRIGHTNESS" val="0"/>
  <p:tag name="KSO_WM_UNIT_TEXT_FILL_FORE_SCHEMECOLOR_INDEX" val="13"/>
  <p:tag name="KSO_WM_UNIT_TEXT_FILL_TYPE" val="1"/>
  <p:tag name="KSO_WM_UNIT_VALUE" val="99*112"/>
  <p:tag name="KSO_WM_UNIT_HIGHLIGHT" val="0"/>
  <p:tag name="KSO_WM_UNIT_COMPATIBLE" val="0"/>
  <p:tag name="KSO_WM_UNIT_DIAGRAM_ISNUMVISUAL" val="0"/>
  <p:tag name="KSO_WM_UNIT_DIAGRAM_ISREFERUNIT" val="0"/>
  <p:tag name="KSO_WM_UNIT_TYPE" val="l_h_x"/>
  <p:tag name="KSO_WM_UNIT_INDEX" val="1_4_1"/>
  <p:tag name="KSO_WM_UNIT_ID" val="diagram20233221_3*l_h_x*1_4_1"/>
  <p:tag name="KSO_WM_TEMPLATE_CATEGORY" val="diagram"/>
  <p:tag name="KSO_WM_TEMPLATE_INDEX" val="20233221"/>
  <p:tag name="KSO_WM_UNIT_LAYERLEVEL" val="1_1_1"/>
  <p:tag name="KSO_WM_TAG_VERSION" val="3.0"/>
  <p:tag name="KSO_WM_DIAGRAM_GROUP_CODE" val="l1-1"/>
  <p:tag name="KSO_WM_DIAGRAM_VERSION" val="3"/>
  <p:tag name="KSO_WM_DIAGRAM_COLOR_TRICK" val="1"/>
  <p:tag name="KSO_WM_DIAGRAM_COLOR_TEXT_CAN_REMOVE" val="n"/>
  <p:tag name="KSO_WM_DIAGRAM_MAX_ITEMCNT" val="4"/>
  <p:tag name="KSO_WM_DIAGRAM_MIN_ITEMCNT" val="2"/>
  <p:tag name="KSO_WM_DIAGRAM_VIRTUALLY_FRAME" val="{&quot;height&quot;:362.8999938964844,&quot;width&quot;:558.400024414062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0"/>
</p:tagLst>
</file>

<file path=ppt/tags/tag291.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2_1"/>
  <p:tag name="KSO_WM_UNIT_ID" val="diagram20233221_3*l_h_f*1_2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80"/>
  <p:tag name="KSO_WM_DIAGRAM_GROUP_CODE" val="l1-1"/>
  <p:tag name="KSO_WM_DIAGRAM_VERSION" val="3"/>
  <p:tag name="KSO_WM_DIAGRAM_COLOR_TRICK" val="1"/>
  <p:tag name="KSO_WM_DIAGRAM_COLOR_TEXT_CAN_REMOVE" val="n"/>
  <p:tag name="KSO_WM_UNIT_PRESET_TEXT" val="单击此处添加文本具体内容，简明扼要地阐述您的观点。根据需要可酌情增减文字，以便观者准确地理解您传达的思想。单击此处添加文本具体内容，简明扼要地阐述您的内容观点。"/>
  <p:tag name="KSO_WM_UNIT_TEXT_FILL_FORE_SCHEMECOLOR_INDEX" val="1"/>
  <p:tag name="KSO_WM_UNIT_TEXT_FILL_TYPE" val="1"/>
  <p:tag name="KSO_WM_UNIT_USESOURCEFORMAT_APPLY" val="0"/>
</p:tagLst>
</file>

<file path=ppt/tags/tag29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a"/>
  <p:tag name="KSO_WM_UNIT_INDEX" val="1_2_1"/>
  <p:tag name="KSO_WM_UNIT_ID" val="diagram20233221_3*l_h_a*1_2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3"/>
  <p:tag name="KSO_WM_DIAGRAM_GROUP_CODE" val="l1-1"/>
  <p:tag name="KSO_WM_DIAGRAM_VERSION" val="3"/>
  <p:tag name="KSO_WM_DIAGRAM_COLOR_TRICK" val="1"/>
  <p:tag name="KSO_WM_DIAGRAM_COLOR_TEXT_CAN_REMOVE" val="n"/>
  <p:tag name="KSO_WM_UNIT_PRESET_TEXT" val="此处添加项标题"/>
  <p:tag name="KSO_WM_UNIT_TEXT_FILL_FORE_SCHEMECOLOR_INDEX" val="1"/>
  <p:tag name="KSO_WM_UNIT_TEXT_FILL_TYPE" val="1"/>
  <p:tag name="KSO_WM_UNIT_USESOURCEFORMAT_APPLY" val="0"/>
</p:tagLst>
</file>

<file path=ppt/tags/tag293.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3_1"/>
  <p:tag name="KSO_WM_UNIT_ID" val="diagram20233221_3*l_h_f*1_3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80"/>
  <p:tag name="KSO_WM_DIAGRAM_GROUP_CODE" val="l1-1"/>
  <p:tag name="KSO_WM_DIAGRAM_VERSION" val="3"/>
  <p:tag name="KSO_WM_DIAGRAM_COLOR_TRICK" val="1"/>
  <p:tag name="KSO_WM_DIAGRAM_COLOR_TEXT_CAN_REMOVE" val="n"/>
  <p:tag name="KSO_WM_UNIT_PRESET_TEXT" val="单击此处添加文本具体内容，简明扼要地阐述您的观点。根据需要可酌情增减文字，以便观者准确地理解您传达的思想。单击此处添加文本具体内容，简明扼要地阐述您的内容观点。"/>
  <p:tag name="KSO_WM_UNIT_TEXT_FILL_FORE_SCHEMECOLOR_INDEX" val="1"/>
  <p:tag name="KSO_WM_UNIT_TEXT_FILL_TYPE" val="1"/>
  <p:tag name="KSO_WM_UNIT_USESOURCEFORMAT_APPLY" val="0"/>
</p:tagLst>
</file>

<file path=ppt/tags/tag294.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a"/>
  <p:tag name="KSO_WM_UNIT_INDEX" val="1_3_1"/>
  <p:tag name="KSO_WM_UNIT_ID" val="diagram20233221_3*l_h_a*1_3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3"/>
  <p:tag name="KSO_WM_DIAGRAM_GROUP_CODE" val="l1-1"/>
  <p:tag name="KSO_WM_DIAGRAM_VERSION" val="3"/>
  <p:tag name="KSO_WM_DIAGRAM_COLOR_TRICK" val="1"/>
  <p:tag name="KSO_WM_DIAGRAM_COLOR_TEXT_CAN_REMOVE" val="n"/>
  <p:tag name="KSO_WM_UNIT_PRESET_TEXT" val="此处添加项标题"/>
  <p:tag name="KSO_WM_UNIT_TEXT_FILL_FORE_SCHEMECOLOR_INDEX" val="1"/>
  <p:tag name="KSO_WM_UNIT_TEXT_FILL_TYPE" val="1"/>
  <p:tag name="KSO_WM_UNIT_USESOURCEFORMAT_APPLY" val="0"/>
</p:tagLst>
</file>

<file path=ppt/tags/tag295.xml><?xml version="1.0" encoding="utf-8"?>
<p:tagLst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UNIT_TYPE" val="l_h_f"/>
  <p:tag name="KSO_WM_UNIT_INDEX" val="1_4_1"/>
  <p:tag name="KSO_WM_UNIT_ID" val="diagram20233221_3*l_h_f*1_4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80"/>
  <p:tag name="KSO_WM_DIAGRAM_GROUP_CODE" val="l1-1"/>
  <p:tag name="KSO_WM_DIAGRAM_VERSION" val="3"/>
  <p:tag name="KSO_WM_DIAGRAM_COLOR_TRICK" val="1"/>
  <p:tag name="KSO_WM_DIAGRAM_COLOR_TEXT_CAN_REMOVE" val="n"/>
  <p:tag name="KSO_WM_UNIT_PRESET_TEXT" val="单击此处添加文本具体内容，简明扼要地阐述您的观点。根据需要可酌情增减文字，以便观者准确地理解您传达的思想。单击此处添加文本具体内容，简明扼要地阐述您的内容观点。"/>
  <p:tag name="KSO_WM_UNIT_TEXT_FILL_FORE_SCHEMECOLOR_INDEX" val="1"/>
  <p:tag name="KSO_WM_UNIT_TEXT_FILL_TYPE" val="1"/>
  <p:tag name="KSO_WM_UNIT_USESOURCEFORMAT_APPLY" val="0"/>
</p:tagLst>
</file>

<file path=ppt/tags/tag296.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l_h_a"/>
  <p:tag name="KSO_WM_UNIT_INDEX" val="1_4_1"/>
  <p:tag name="KSO_WM_UNIT_ID" val="diagram20233221_3*l_h_a*1_4_1"/>
  <p:tag name="KSO_WM_TEMPLATE_CATEGORY" val="diagram"/>
  <p:tag name="KSO_WM_TEMPLATE_INDEX" val="20233221"/>
  <p:tag name="KSO_WM_UNIT_LAYERLEVEL" val="1_1_1"/>
  <p:tag name="KSO_WM_TAG_VERSION" val="3.0"/>
  <p:tag name="KSO_WM_BEAUTIFY_FLAG" val="#wm#"/>
  <p:tag name="KSO_WM_DIAGRAM_MAX_ITEMCNT" val="4"/>
  <p:tag name="KSO_WM_DIAGRAM_MIN_ITEMCNT" val="2"/>
  <p:tag name="KSO_WM_DIAGRAM_VIRTUALLY_FRAME" val="{&quot;height&quot;:362.8999938964844,&quot;width&quot;:558.400024414062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13"/>
  <p:tag name="KSO_WM_DIAGRAM_GROUP_CODE" val="l1-1"/>
  <p:tag name="KSO_WM_DIAGRAM_VERSION" val="3"/>
  <p:tag name="KSO_WM_DIAGRAM_COLOR_TRICK" val="1"/>
  <p:tag name="KSO_WM_DIAGRAM_COLOR_TEXT_CAN_REMOVE" val="n"/>
  <p:tag name="KSO_WM_UNIT_PRESET_TEXT" val="此处添加项标题"/>
  <p:tag name="KSO_WM_UNIT_TEXT_FILL_FORE_SCHEMECOLOR_INDEX" val="1"/>
  <p:tag name="KSO_WM_UNIT_TEXT_FILL_TYPE" val="1"/>
  <p:tag name="KSO_WM_UNIT_USESOURCEFORMAT_APPLY" val="0"/>
</p:tagLst>
</file>

<file path=ppt/tags/tag297.xml><?xml version="1.0" encoding="utf-8"?>
<p:tagLst xmlns:p="http://schemas.openxmlformats.org/presentationml/2006/main">
  <p:tag name="KSO_WM_BEAUTIFY_FLAG" val=""/>
</p:tagLst>
</file>

<file path=ppt/tags/tag298.xml><?xml version="1.0" encoding="utf-8"?>
<p:tagLst xmlns:p="http://schemas.openxmlformats.org/presentationml/2006/main">
  <p:tag name="KSO_WM_BEAUTIFY_FLAG" val="#wm#"/>
  <p:tag name="KSO_WM_TEMPLATE_CATEGORY" val="custom"/>
  <p:tag name="KSO_WM_TEMPLATE_INDEX" val="20233248"/>
  <p:tag name="KSO_WM_SLIDE_ID" val="custom20233222_1"/>
  <p:tag name="KSO_WM_TEMPLATE_SUBCATEGORY" val="0"/>
  <p:tag name="KSO_WM_TEMPLATE_MASTER_TYPE" val="0"/>
  <p:tag name="KSO_WM_TEMPLATE_COLOR_TYPE" val="0"/>
  <p:tag name="KSO_WM_SLIDE_TYPE" val="text"/>
  <p:tag name="KSO_WM_SLIDE_SUBTYPE" val="picTxt"/>
  <p:tag name="KSO_WM_SLIDE_ITEM_CNT" val="4"/>
  <p:tag name="KSO_WM_SLIDE_INDEX" val="1"/>
  <p:tag name="KSO_WM_SLIDE_SIZE" val="558.4*362.9"/>
  <p:tag name="KSO_WM_SLIDE_POSITION" val="349.855*128.45"/>
  <p:tag name="KSO_WM_DIAGRAM_GROUP_CODE" val="l1-1"/>
  <p:tag name="KSO_WM_SLIDE_DIAGTYPE" val="l"/>
  <p:tag name="KSO_WM_TAG_VERSION" val="3.0"/>
  <p:tag name="KSO_WM_SLIDE_LAYOUT" val="a_d_l"/>
  <p:tag name="KSO_WM_SLIDE_LAYOUT_CNT" val="1_1_1"/>
</p:tagLst>
</file>

<file path=ppt/tags/tag2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i*3"/>
  <p:tag name="KSO_WM_UNIT_LAYERLEVEL" val="1"/>
  <p:tag name="KSO_WM_TAG_VERSION" val="3.0"/>
  <p:tag name="KSO_WM_UNIT_TYPE" val="i"/>
  <p:tag name="KSO_WM_UNIT_INDEX" val="3"/>
</p:tagLst>
</file>

<file path=ppt/tags/tag3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3*i*4"/>
  <p:tag name="KSO_WM_UNIT_LAYERLEVEL" val="1"/>
  <p:tag name="KSO_WM_TAG_VERSION" val="3.0"/>
  <p:tag name="KSO_WM_UNIT_TYPE" val="i"/>
  <p:tag name="KSO_WM_UNIT_INDEX" val="4"/>
</p:tagLst>
</file>

<file path=ppt/tags/tag300.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7"/>
</p:tagLst>
</file>

<file path=ppt/tags/tag301.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302.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2"/>
  <p:tag name="KSO_WM_UNIT_ID" val="custom20233314_1*i*2"/>
  <p:tag name="KSO_WM_TEMPLATE_CATEGORY" val="custom"/>
  <p:tag name="KSO_WM_TEMPLATE_INDEX" val="20233314"/>
  <p:tag name="KSO_WM_UNIT_LAYERLEVEL" val="1"/>
  <p:tag name="KSO_WM_TAG_VERSION" val="3.0"/>
  <p:tag name="KSO_WM_BEAUTIFY_FLAG" val="#wm#"/>
</p:tagLst>
</file>

<file path=ppt/tags/tag303.xml><?xml version="1.0" encoding="utf-8"?>
<p:tagLst xmlns:p="http://schemas.openxmlformats.org/presentationml/2006/main">
  <p:tag name="KSO_WM_UNIT_LINE_FORE_SCHEMECOLOR_INDEX" val="5"/>
  <p:tag name="KSO_WM_UNIT_LINE_FILL_TYPE" val="2"/>
  <p:tag name="KSO_WM_UNIT_USESOURCEFORMAT_APPLY" val="0"/>
  <p:tag name="KSO_WM_UNIT_VALUE" val="1202*1439"/>
  <p:tag name="KSO_WM_UNIT_HIGHLIGHT" val="0"/>
  <p:tag name="KSO_WM_UNIT_COMPATIBLE" val="0"/>
  <p:tag name="KSO_WM_UNIT_DIAGRAM_ISNUMVISUAL" val="0"/>
  <p:tag name="KSO_WM_UNIT_DIAGRAM_ISREFERUNIT" val="0"/>
  <p:tag name="KSO_WM_DIAGRAM_GROUP_CODE" val="m1-1"/>
  <p:tag name="KSO_WM_UNIT_TYPE" val="d"/>
  <p:tag name="KSO_WM_UNIT_INDEX" val="1"/>
  <p:tag name="KSO_WM_UNIT_ID" val="custom20233314_1*d*1"/>
  <p:tag name="KSO_WM_TEMPLATE_CATEGORY" val="custom"/>
  <p:tag name="KSO_WM_TEMPLATE_INDEX" val="20233314"/>
  <p:tag name="KSO_WM_UNIT_LAYERLEVEL" val="1"/>
  <p:tag name="KSO_WM_TAG_VERSION" val="3.0"/>
  <p:tag name="KSO_WM_BEAUTIFY_FLAG" val="#wm#"/>
</p:tagLst>
</file>

<file path=ppt/tags/tag304.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1"/>
  <p:tag name="KSO_WM_UNIT_ID" val="custom20233314_1*i*1"/>
  <p:tag name="KSO_WM_TEMPLATE_CATEGORY" val="custom"/>
  <p:tag name="KSO_WM_TEMPLATE_INDEX" val="20233314"/>
  <p:tag name="KSO_WM_UNIT_LAYERLEVEL" val="1"/>
  <p:tag name="KSO_WM_TAG_VERSION" val="3.0"/>
  <p:tag name="KSO_WM_BEAUTIFY_FLAG" val="#wm#"/>
</p:tagLst>
</file>

<file path=ppt/tags/tag305.xml><?xml version="1.0" encoding="utf-8"?>
<p:tagLst xmlns:p="http://schemas.openxmlformats.org/presentationml/2006/main">
  <p:tag name="KSO_WM_UNIT_TEXT_FILL_FORE_SCHEMECOLOR_INDEX" val="13"/>
  <p:tag name="KSO_WM_UNIT_TEXT_FILL_TYPE" val="1"/>
  <p:tag name="KSO_WM_UNIT_USESOURCEFORMAT_APPLY" val="0"/>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custom20233314_1*a*1"/>
  <p:tag name="KSO_WM_TEMPLATE_CATEGORY" val="custom"/>
  <p:tag name="KSO_WM_TEMPLATE_INDEX" val="20233314"/>
  <p:tag name="KSO_WM_UNIT_LAYERLEVEL" val="1"/>
  <p:tag name="KSO_WM_TAG_VERSION" val="3.0"/>
  <p:tag name="KSO_WM_BEAUTIFY_FLAG" val="#wm#"/>
  <p:tag name="KSO_WM_UNIT_PRESET_TEXT" val="单击此处添加标题"/>
</p:tagLst>
</file>

<file path=ppt/tags/tag30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31016_5*m_h_i*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0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1"/>
  <p:tag name="KSO_WM_UNIT_ID" val="diagram20231016_5*m_h_i*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08.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231016_5*m_h_a*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09.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1_1"/>
  <p:tag name="KSO_WM_UNIT_ID" val="diagram20231016_5*m_h_f*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31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2"/>
  <p:tag name="KSO_WM_UNIT_ID" val="diagram20231016_5*m_h_i*1_2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11.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231016_5*m_h_a*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12.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2_1"/>
  <p:tag name="KSO_WM_UNIT_ID" val="diagram20231016_5*m_h_f*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31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2"/>
  <p:tag name="KSO_WM_UNIT_ID" val="diagram20231016_5*m_h_i*1_3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14.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231016_5*m_h_a*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15.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3_1"/>
  <p:tag name="KSO_WM_UNIT_ID" val="diagram20231016_5*m_h_f*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31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4_2"/>
  <p:tag name="KSO_WM_UNIT_ID" val="diagram20231016_5*m_h_i*1_4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17.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4_1"/>
  <p:tag name="KSO_WM_UNIT_ID" val="diagram20231016_5*m_h_a*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18.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4_1"/>
  <p:tag name="KSO_WM_UNIT_ID" val="diagram20231016_5*m_h_f*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31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5_2"/>
  <p:tag name="KSO_WM_UNIT_ID" val="diagram20231016_5*m_h_i*1_5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320.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5_1"/>
  <p:tag name="KSO_WM_UNIT_ID" val="diagram20231016_5*m_h_a*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UNIT_VALUE" val="26"/>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21.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5_1"/>
  <p:tag name="KSO_WM_UNIT_ID" val="diagram20231016_5*m_h_f*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32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6_2"/>
  <p:tag name="KSO_WM_UNIT_ID" val="diagram20231016_5*m_h_i*1_6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23.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6_1"/>
  <p:tag name="KSO_WM_UNIT_ID" val="diagram20231016_5*m_h_a*1_6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24.xml><?xml version="1.0" encoding="utf-8"?>
<p:tagLst xmlns:p="http://schemas.openxmlformats.org/presentationml/2006/main">
  <p:tag name="KSO_WM_BEAUTIFY_FLAG" val="#wm#"/>
  <p:tag name="KSO_WM_UNIT_SUBTYPE" val="a"/>
  <p:tag name="KSO_WM_UNIT_NOCLEAR" val="0"/>
  <p:tag name="KSO_WM_UNIT_HIGHLIGHT" val="0"/>
  <p:tag name="KSO_WM_UNIT_COMPATIBLE" val="0"/>
  <p:tag name="KSO_WM_UNIT_DIAGRAM_ISNUMVISUAL" val="0"/>
  <p:tag name="KSO_WM_UNIT_DIAGRAM_ISREFERUNIT" val="0"/>
  <p:tag name="KSO_WM_DIAGRAM_GROUP_CODE" val="m1-1"/>
  <p:tag name="KSO_WM_UNIT_TYPE" val="m_h_f"/>
  <p:tag name="KSO_WM_UNIT_INDEX" val="1_6_1"/>
  <p:tag name="KSO_WM_UNIT_ID" val="diagram20231016_5*m_h_f*1_6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
  <p:tag name="KSO_WM_UNIT_TEXT_FILL_FORE_SCHEMECOLOR_INDEX" val="1"/>
  <p:tag name="KSO_WM_UNIT_TEXT_FILL_TYPE" val="1"/>
  <p:tag name="KSO_WM_UNIT_USESOURCEFORMAT_APPLY" val="0"/>
</p:tagLst>
</file>

<file path=ppt/tags/tag32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31016_5*m_h_i*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2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231016_5*m_h_i*1_4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2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31016_5*m_h_i*1_5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2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6_1"/>
  <p:tag name="KSO_WM_UNIT_ID" val="diagram20231016_5*m_h_i*1_6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29.xml><?xml version="1.0" encoding="utf-8"?>
<p:tagLst xmlns:p="http://schemas.openxmlformats.org/presentationml/2006/main">
  <p:tag name="KSO_WM_SPECIAL_SOURCE" val="bdnull"/>
  <p:tag name="KSO_WM_SLIDE_ID" val="custom20233314_1"/>
  <p:tag name="KSO_WM_TEMPLATE_SUBCATEGORY" val="0"/>
  <p:tag name="KSO_WM_TEMPLATE_MASTER_TYPE" val="0"/>
  <p:tag name="KSO_WM_TEMPLATE_COLOR_TYPE" val="0"/>
  <p:tag name="KSO_WM_SLIDE_TYPE" val="text"/>
  <p:tag name="KSO_WM_SLIDE_SUBTYPE" val="picTxt"/>
  <p:tag name="KSO_WM_SLIDE_ITEM_CNT" val="3"/>
  <p:tag name="KSO_WM_SLIDE_INDEX" val="1"/>
  <p:tag name="KSO_WM_SLIDE_SIZE" val="514.8*302.9"/>
  <p:tag name="KSO_WM_SLIDE_POSITION" val="37.85*172.6"/>
  <p:tag name="KSO_WM_DIAGRAM_GROUP_CODE" val="m1-1"/>
  <p:tag name="KSO_WM_SLIDE_DIAGTYPE" val="m"/>
  <p:tag name="KSO_WM_TAG_VERSION" val="3.0"/>
  <p:tag name="KSO_WM_BEAUTIFY_FLAG" val="#wm#"/>
  <p:tag name="KSO_WM_TEMPLATE_CATEGORY" val="custom"/>
  <p:tag name="KSO_WM_TEMPLATE_INDEX" val="20230990"/>
  <p:tag name="KSO_WM_SLIDE_LAYOUT" val="a_d_m"/>
  <p:tag name="KSO_WM_SLIDE_LAYOUT_CNT" val="1_1_1"/>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3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7*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0"/>
  <p:tag name="KSO_WM_UNIT_VALUE" val="14"/>
  <p:tag name="KSO_WM_UNIT_TYPE" val="a"/>
  <p:tag name="KSO_WM_UNIT_INDEX" val="1"/>
  <p:tag name="KSO_WM_UNIT_PRESET_TEXT" val="添加章节标题"/>
</p:tagLst>
</file>

<file path=ppt/tags/tag331.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custom20230990_7*e*1"/>
  <p:tag name="KSO_WM_TEMPLATE_CATEGORY" val="custom"/>
  <p:tag name="KSO_WM_TEMPLATE_INDEX" val="20230990"/>
  <p:tag name="KSO_WM_UNIT_LAYERLEVEL" val="1"/>
  <p:tag name="KSO_WM_TAG_VERSION" val="3.0"/>
  <p:tag name="KSO_WM_BEAUTIFY_FLAG" val="#wm#"/>
  <p:tag name="KSO_WM_UNIT_NOCLEAR" val="0"/>
  <p:tag name="KSO_WM_UNIT_VALUE" val="13"/>
  <p:tag name="KSO_WM_UNIT_TYPE" val="e"/>
  <p:tag name="KSO_WM_UNIT_INDEX" val="1"/>
  <p:tag name="KSO_WM_UNIT_PRESET_TEXT" val="PART 09"/>
</p:tagLst>
</file>

<file path=ppt/tags/tag332.xml><?xml version="1.0" encoding="utf-8"?>
<p:tagLst xmlns:p="http://schemas.openxmlformats.org/presentationml/2006/main">
  <p:tag name="KSO_WM_SLIDE_ID" val="custom20230990_7"/>
  <p:tag name="KSO_WM_TEMPLATE_SUBCATEGORY" val="29"/>
  <p:tag name="KSO_WM_TEMPLATE_MASTER_TYPE" val="0"/>
  <p:tag name="KSO_WM_TEMPLATE_COLOR_TYPE" val="0"/>
  <p:tag name="KSO_WM_SLIDE_ITEM_CNT" val="0"/>
  <p:tag name="KSO_WM_SLIDE_INDEX" val="7"/>
  <p:tag name="KSO_WM_TAG_VERSION" val="3.0"/>
  <p:tag name="KSO_WM_BEAUTIFY_FLAG" val="#wm#"/>
  <p:tag name="KSO_WM_TEMPLATE_CATEGORY" val="custom"/>
  <p:tag name="KSO_WM_TEMPLATE_INDEX" val="20230990"/>
  <p:tag name="KSO_WM_SLIDE_TYPE" val="sectionTitle"/>
  <p:tag name="KSO_WM_SLIDE_SUBTYPE" val="pureTxt"/>
  <p:tag name="KSO_WM_SLIDE_LAYOUT" val="a_e"/>
  <p:tag name="KSO_WM_SLIDE_LAYOUT_CNT" val="1_1"/>
</p:tagLst>
</file>

<file path=ppt/tags/tag333.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2"/>
  <p:tag name="KSO_WM_UNIT_ID" val="custom20233314_1*i*2"/>
  <p:tag name="KSO_WM_TEMPLATE_CATEGORY" val="custom"/>
  <p:tag name="KSO_WM_TEMPLATE_INDEX" val="20233314"/>
  <p:tag name="KSO_WM_UNIT_LAYERLEVEL" val="1"/>
  <p:tag name="KSO_WM_TAG_VERSION" val="3.0"/>
  <p:tag name="KSO_WM_BEAUTIFY_FLAG" val="#wm#"/>
</p:tagLst>
</file>

<file path=ppt/tags/tag334.xml><?xml version="1.0" encoding="utf-8"?>
<p:tagLst xmlns:p="http://schemas.openxmlformats.org/presentationml/2006/main">
  <p:tag name="KSO_WM_UNIT_LINE_FORE_SCHEMECOLOR_INDEX" val="5"/>
  <p:tag name="KSO_WM_UNIT_LINE_FILL_TYPE" val="2"/>
  <p:tag name="KSO_WM_UNIT_USESOURCEFORMAT_APPLY" val="0"/>
  <p:tag name="KSO_WM_UNIT_VALUE" val="1202*1439"/>
  <p:tag name="KSO_WM_UNIT_HIGHLIGHT" val="0"/>
  <p:tag name="KSO_WM_UNIT_COMPATIBLE" val="0"/>
  <p:tag name="KSO_WM_UNIT_DIAGRAM_ISNUMVISUAL" val="0"/>
  <p:tag name="KSO_WM_UNIT_DIAGRAM_ISREFERUNIT" val="0"/>
  <p:tag name="KSO_WM_DIAGRAM_GROUP_CODE" val="m1-1"/>
  <p:tag name="KSO_WM_UNIT_TYPE" val="d"/>
  <p:tag name="KSO_WM_UNIT_INDEX" val="1"/>
  <p:tag name="KSO_WM_UNIT_ID" val="custom20233314_1*d*1"/>
  <p:tag name="KSO_WM_TEMPLATE_CATEGORY" val="custom"/>
  <p:tag name="KSO_WM_TEMPLATE_INDEX" val="20233314"/>
  <p:tag name="KSO_WM_UNIT_LAYERLEVEL" val="1"/>
  <p:tag name="KSO_WM_TAG_VERSION" val="3.0"/>
  <p:tag name="KSO_WM_BEAUTIFY_FLAG" val="#wm#"/>
</p:tagLst>
</file>

<file path=ppt/tags/tag335.xml><?xml version="1.0" encoding="utf-8"?>
<p:tagLst xmlns:p="http://schemas.openxmlformats.org/presentationml/2006/main">
  <p:tag name="KSO_WM_UNIT_FILL_FORE_SCHEMECOLOR_INDEX" val="5"/>
  <p:tag name="KSO_WM_UNIT_FILL_TYPE" val="1"/>
  <p:tag name="KSO_WM_UNIT_TEXT_FILL_FORE_SCHEMECOLOR_INDEX" val="2"/>
  <p:tag name="KSO_WM_UNIT_TEXT_FILL_TYPE" val="1"/>
  <p:tag name="KSO_WM_UNIT_USESOURCEFORMAT_APPLY" val="0"/>
  <p:tag name="KSO_WM_UNIT_HIGHLIGHT" val="0"/>
  <p:tag name="KSO_WM_UNIT_COMPATIBLE" val="0"/>
  <p:tag name="KSO_WM_UNIT_DIAGRAM_ISNUMVISUAL" val="0"/>
  <p:tag name="KSO_WM_UNIT_DIAGRAM_ISREFERUNIT" val="0"/>
  <p:tag name="KSO_WM_DIAGRAM_GROUP_CODE" val="m1-1"/>
  <p:tag name="KSO_WM_UNIT_TYPE" val="i"/>
  <p:tag name="KSO_WM_UNIT_INDEX" val="1"/>
  <p:tag name="KSO_WM_UNIT_ID" val="custom20233314_1*i*1"/>
  <p:tag name="KSO_WM_TEMPLATE_CATEGORY" val="custom"/>
  <p:tag name="KSO_WM_TEMPLATE_INDEX" val="20233314"/>
  <p:tag name="KSO_WM_UNIT_LAYERLEVEL" val="1"/>
  <p:tag name="KSO_WM_TAG_VERSION" val="3.0"/>
  <p:tag name="KSO_WM_BEAUTIFY_FLAG" val="#wm#"/>
</p:tagLst>
</file>

<file path=ppt/tags/tag336.xml><?xml version="1.0" encoding="utf-8"?>
<p:tagLst xmlns:p="http://schemas.openxmlformats.org/presentationml/2006/main">
  <p:tag name="KSO_WM_UNIT_TEXT_FILL_FORE_SCHEMECOLOR_INDEX" val="13"/>
  <p:tag name="KSO_WM_UNIT_TEXT_FILL_TYPE" val="1"/>
  <p:tag name="KSO_WM_UNIT_USESOURCEFORMAT_APPLY" val="0"/>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custom20233314_1*a*1"/>
  <p:tag name="KSO_WM_TEMPLATE_CATEGORY" val="custom"/>
  <p:tag name="KSO_WM_TEMPLATE_INDEX" val="20233314"/>
  <p:tag name="KSO_WM_UNIT_LAYERLEVEL" val="1"/>
  <p:tag name="KSO_WM_TAG_VERSION" val="3.0"/>
  <p:tag name="KSO_WM_BEAUTIFY_FLAG" val="#wm#"/>
  <p:tag name="KSO_WM_UNIT_PRESET_TEXT" val="单击此处添加标题"/>
</p:tagLst>
</file>

<file path=ppt/tags/tag33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31016_4*m_h_i*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3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1_1"/>
  <p:tag name="KSO_WM_UNIT_ID" val="diagram20231016_4*m_h_i*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39.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1_1"/>
  <p:tag name="KSO_WM_UNIT_ID" val="diagram20231016_4*m_h_a*1_1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34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2_2"/>
  <p:tag name="KSO_WM_UNIT_ID" val="diagram20231016_4*m_h_i*1_2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41.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2_1"/>
  <p:tag name="KSO_WM_UNIT_ID" val="diagram20231016_4*m_h_a*1_2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4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SUBTYPE" val="d"/>
  <p:tag name="KSO_WM_UNIT_TYPE" val="m_h_i"/>
  <p:tag name="KSO_WM_UNIT_INDEX" val="1_3_2"/>
  <p:tag name="KSO_WM_UNIT_ID" val="diagram20231016_4*m_h_i*1_3_2"/>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gradient&quot;:[{&quot;brightness&quot;:0.4000000059604645,&quot;colorType&quot;:1,&quot;foreColorIndex&quot;:5,&quot;pos&quot;:0.15000000596046448,&quot;transparency&quot;:0},{&quot;brightness&quot;:0,&quot;colorType&quot;:1,&quot;foreColorIndex&quot;:5,&quot;pos&quot;:1,&quot;transparency&quot;:0}],&quot;type&quot;:3},&quot;glow&quot;:{&quot;colorType&quot;:0},&quot;line&quot;:{&quot;type&quot;:0},&quot;shadow&quot;:{&quot;colorType&quot;:0},&quot;threeD&quot;:{&quot;curvedSurface&quot;:{&quot;brightness&quot;:0,&quot;colorType&quot;:2,&quot;rgb&quot;:&quot;#000000&quot;},&quot;depth&quot;:{&quot;colorType&quot;:0}}}}"/>
  <p:tag name="KSO_WM_UNIT_TEXT_FILL_FORE_SCHEMECOLOR_INDEX" val="3"/>
  <p:tag name="KSO_WM_UNIT_TEXT_FILL_TYPE" val="3"/>
  <p:tag name="KSO_WM_UNIT_USESOURCEFORMAT_APPLY" val="0"/>
</p:tagLst>
</file>

<file path=ppt/tags/tag343.xml><?xml version="1.0" encoding="utf-8"?>
<p:tagLst xmlns:p="http://schemas.openxmlformats.org/presentationml/2006/main">
  <p:tag name="KSO_WM_BEAUTIFY_FLAG" val="#wm#"/>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m_h_a"/>
  <p:tag name="KSO_WM_UNIT_INDEX" val="1_3_1"/>
  <p:tag name="KSO_WM_UNIT_ID" val="diagram20231016_4*m_h_a*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标题"/>
  <p:tag name="KSO_WM_UNIT_TEXT_FILL_FORE_SCHEMECOLOR_INDEX" val="1"/>
  <p:tag name="KSO_WM_UNIT_TEXT_FILL_TYPE" val="1"/>
  <p:tag name="KSO_WM_UNIT_USESOURCEFORMAT_APPLY" val="0"/>
</p:tagLst>
</file>

<file path=ppt/tags/tag34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31016_4*m_h_i*1_3_1"/>
  <p:tag name="KSO_WM_TEMPLATE_CATEGORY" val="diagram"/>
  <p:tag name="KSO_WM_TEMPLATE_INDEX" val="20231016"/>
  <p:tag name="KSO_WM_UNIT_LAYERLEVEL" val="1_1_1"/>
  <p:tag name="KSO_WM_TAG_VERSION" val="3.0"/>
  <p:tag name="KSO_WM_DIAGRAM_VERSION" val="3"/>
  <p:tag name="KSO_WM_DIAGRAM_COLOR_TRICK" val="1"/>
  <p:tag name="KSO_WM_DIAGRAM_COLOR_TEXT_CAN_REMOVE" val="n"/>
  <p:tag name="KSO_WM_DIAGRAM_MAX_ITEMCNT" val="6"/>
  <p:tag name="KSO_WM_DIAGRAM_MIN_ITEMCNT" val="2"/>
  <p:tag name="KSO_WM_DIAGRAM_VIRTUALLY_FRAME" val="{&quot;height&quot;:390.8999938964844,&quot;width&quot;:542.75}"/>
  <p:tag name="KSO_WM_DIAGRAM_COLOR_MATCH_VALUE" val="{&quot;shape&quot;:{&quot;fill&quot;:{&quot;type&quot;:0},&quot;glow&quot;:{&quot;colorType&quot;:0},&quot;line&quot;:{&quot;gradient&quot;:[{&quot;brightness&quot;:0,&quot;colorType&quot;:1,&quot;foreColorIndex&quot;:5,&quot;pos&quot;:0.09000000357627869,&quot;transparency&quot;:0},{&quot;brightness&quot;:0.4000000059604645,&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0"/>
</p:tagLst>
</file>

<file path=ppt/tags/tag345.xml><?xml version="1.0" encoding="utf-8"?>
<p:tagLst xmlns:p="http://schemas.openxmlformats.org/presentationml/2006/main">
  <p:tag name="KSO_WM_SPECIAL_SOURCE" val="bdnull"/>
  <p:tag name="KSO_WM_SLIDE_ID" val="custom20233314_1"/>
  <p:tag name="KSO_WM_TEMPLATE_SUBCATEGORY" val="0"/>
  <p:tag name="KSO_WM_TEMPLATE_MASTER_TYPE" val="0"/>
  <p:tag name="KSO_WM_TEMPLATE_COLOR_TYPE" val="0"/>
  <p:tag name="KSO_WM_SLIDE_TYPE" val="text"/>
  <p:tag name="KSO_WM_SLIDE_SUBTYPE" val="picTxt"/>
  <p:tag name="KSO_WM_SLIDE_ITEM_CNT" val="3"/>
  <p:tag name="KSO_WM_SLIDE_INDEX" val="1"/>
  <p:tag name="KSO_WM_SLIDE_SIZE" val="514.8*302.9"/>
  <p:tag name="KSO_WM_SLIDE_POSITION" val="37.85*172.6"/>
  <p:tag name="KSO_WM_DIAGRAM_GROUP_CODE" val="m1-1"/>
  <p:tag name="KSO_WM_SLIDE_DIAGTYPE" val="m"/>
  <p:tag name="KSO_WM_TAG_VERSION" val="3.0"/>
  <p:tag name="KSO_WM_BEAUTIFY_FLAG" val="#wm#"/>
  <p:tag name="KSO_WM_TEMPLATE_CATEGORY" val="custom"/>
  <p:tag name="KSO_WM_TEMPLATE_INDEX" val="20233314"/>
  <p:tag name="KSO_WM_SLIDE_LAYOUT" val="a_d_m"/>
  <p:tag name="KSO_WM_SLIDE_LAYOUT_CNT" val="1_1_1"/>
</p:tagLst>
</file>

<file path=ppt/tags/tag3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9*a*1"/>
  <p:tag name="KSO_WM_TEMPLATE_CATEGORY" val="custom"/>
  <p:tag name="KSO_WM_TEMPLATE_INDEX" val="20230990"/>
  <p:tag name="KSO_WM_UNIT_LAYERLEVEL" val="1"/>
  <p:tag name="KSO_WM_TAG_VERSION" val="3.0"/>
  <p:tag name="KSO_WM_BEAUTIFY_FLAG" val="#wm#"/>
  <p:tag name="KSO_WM_UNIT_ISCONTENTSTITLE" val="0"/>
  <p:tag name="KSO_WM_UNIT_ISNUMDGMTITLE" val="0"/>
  <p:tag name="KSO_WM_UNIT_NOCLEAR" val="1"/>
  <p:tag name="KSO_WM_UNIT_TYPE" val="a"/>
  <p:tag name="KSO_WM_UNIT_INDEX" val="1"/>
  <p:tag name="KSO_WM_UNIT_PRESET_TEXT" val="THANK YOU"/>
</p:tagLst>
</file>

<file path=ppt/tags/tag3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0990_9*f*2"/>
  <p:tag name="KSO_WM_TEMPLATE_CATEGORY" val="custom"/>
  <p:tag name="KSO_WM_TEMPLATE_INDEX" val="20230990"/>
  <p:tag name="KSO_WM_UNIT_LAYERLEVEL" val="1"/>
  <p:tag name="KSO_WM_TAG_VERSION" val="3.0"/>
  <p:tag name="KSO_WM_BEAUTIFY_FLAG" val="#wm#"/>
  <p:tag name="KSO_WM_UNIT_NOCLEAR" val="0"/>
  <p:tag name="KSO_WM_UNIT_VALUE" val="36"/>
  <p:tag name="KSO_WM_UNIT_TYPE" val="f"/>
  <p:tag name="KSO_WM_UNIT_INDEX" val="2"/>
  <p:tag name="KSO_WM_UNIT_SUBTYPE" val="g"/>
  <p:tag name="KSO_WM_UNIT_PRESET_TEXT" val="YOUR LOGO"/>
</p:tagLst>
</file>

<file path=ppt/tags/tag348.xml><?xml version="1.0" encoding="utf-8"?>
<p:tagLst xmlns:p="http://schemas.openxmlformats.org/presentationml/2006/main">
  <p:tag name="KSO_WM_SLIDE_ID" val="custom20230990_9"/>
  <p:tag name="KSO_WM_TEMPLATE_SUBCATEGORY" val="29"/>
  <p:tag name="KSO_WM_TEMPLATE_MASTER_TYPE" val="0"/>
  <p:tag name="KSO_WM_TEMPLATE_COLOR_TYPE" val="0"/>
  <p:tag name="KSO_WM_SLIDE_ITEM_CNT" val="0"/>
  <p:tag name="KSO_WM_SLIDE_INDEX" val="9"/>
  <p:tag name="KSO_WM_TAG_VERSION" val="3.0"/>
  <p:tag name="KSO_WM_BEAUTIFY_FLAG" val="#wm#"/>
  <p:tag name="KSO_WM_TEMPLATE_CATEGORY" val="custom"/>
  <p:tag name="KSO_WM_TEMPLATE_INDEX" val="20233314"/>
  <p:tag name="KSO_WM_SLIDE_TYPE" val="endPage"/>
  <p:tag name="KSO_WM_SLIDE_SUBTYPE" val="pureTxt"/>
  <p:tag name="KSO_WM_SLIDE_LAYOUT" val="a_b_f"/>
  <p:tag name="KSO_WM_SLIDE_LAYOUT_CNT" val="1_1_2"/>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3"/>
  <p:tag name="KSO_WM_UNIT_LAYERLEVEL" val="1"/>
  <p:tag name="KSO_WM_TAG_VERSION" val="3.0"/>
  <p:tag name="KSO_WM_BEAUTIFY_FLAG" val="#wm#"/>
  <p:tag name="KSO_WM_UNIT_TYPE" val="i"/>
  <p:tag name="KSO_WM_UNIT_INDEX" val="3"/>
</p:tagLst>
</file>

<file path=ppt/tags/tag3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2"/>
  <p:tag name="KSO_WM_UNIT_LAYERLEVEL" val="1"/>
  <p:tag name="KSO_WM_TAG_VERSION" val="3.0"/>
  <p:tag name="KSO_WM_UNIT_TYPE" val="i"/>
  <p:tag name="KSO_WM_UNIT_INDEX" val="2"/>
</p:tagLst>
</file>

<file path=ppt/tags/tag3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4*i*3"/>
  <p:tag name="KSO_WM_UNIT_LAYERLEVEL" val="1"/>
  <p:tag name="KSO_WM_TAG_VERSION" val="3.0"/>
  <p:tag name="KSO_WM_UNIT_TYPE" val="i"/>
  <p:tag name="KSO_WM_UNIT_INDEX" val="3"/>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3"/>
  <p:tag name="KSO_WM_UNIT_LAYERLEVEL" val="1"/>
  <p:tag name="KSO_WM_TAG_VERSION" val="3.0"/>
  <p:tag name="KSO_WM_BEAUTIFY_FLAG" val="#wm#"/>
  <p:tag name="KSO_WM_UNIT_TYPE" val="i"/>
  <p:tag name="KSO_WM_UNIT_INDEX" val="3"/>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42.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160"/>
  <p:tag name="KSO_WM_UNIT_TYPE" val="f"/>
  <p:tag name="KSO_WM_UNIT_INDEX" val="1"/>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160"/>
  <p:tag name="KSO_WM_UNIT_TYPE" val="f"/>
  <p:tag name="KSO_WM_UNIT_INDEX" val="2"/>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5.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4"/>
  <p:tag name="KSO_WM_UNIT_LAYERLEVEL" val="1"/>
  <p:tag name="KSO_WM_TAG_VERSION" val="3.0"/>
  <p:tag name="KSO_WM_UNIT_TYPE" val="i"/>
  <p:tag name="KSO_WM_UNIT_INDEX" val="4"/>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6.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5"/>
  <p:tag name="KSO_WM_UNIT_LAYERLEVEL" val="1"/>
  <p:tag name="KSO_WM_TAG_VERSION" val="3.0"/>
  <p:tag name="KSO_WM_UNIT_TYPE" val="i"/>
  <p:tag name="KSO_WM_UNIT_INDEX" val="5"/>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6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8*i*1"/>
  <p:tag name="KSO_WM_UNIT_LAYERLEVEL" val="1"/>
  <p:tag name="KSO_WM_TAG_VERSION" val="3.0"/>
  <p:tag name="KSO_WM_UNIT_TYPE" val="i"/>
  <p:tag name="KSO_WM_UNIT_INDEX" val="1"/>
</p:tagLst>
</file>

<file path=ppt/tags/tag6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9*i*1"/>
  <p:tag name="KSO_WM_UNIT_LAYERLEVEL" val="1"/>
  <p:tag name="KSO_WM_TAG_VERSION" val="3.0"/>
  <p:tag name="KSO_WM_UNIT_TYPE" val="i"/>
  <p:tag name="KSO_WM_UNIT_INDEX" val="1"/>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7.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6"/>
  <p:tag name="KSO_WM_UNIT_LAYERLEVEL" val="1"/>
  <p:tag name="KSO_WM_TAG_VERSION" val="3.0"/>
  <p:tag name="KSO_WM_UNIT_TYPE" val="i"/>
  <p:tag name="KSO_WM_UNIT_INDEX" val="6"/>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4"/>
  <p:tag name="KSO_WM_UNIT_LAYERLEVEL" val="1"/>
  <p:tag name="KSO_WM_TAG_VERSION" val="3.0"/>
  <p:tag name="KSO_WM_BEAUTIFY_FLAG" val="#wm#"/>
  <p:tag name="KSO_WM_UNIT_TYPE" val="i"/>
  <p:tag name="KSO_WM_UNIT_INDEX" val="14"/>
</p:tagLst>
</file>

<file path=ppt/tags/tag7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2"/>
  <p:tag name="KSO_WM_UNIT_LAYERLEVEL" val="1"/>
  <p:tag name="KSO_WM_TAG_VERSION" val="3.0"/>
  <p:tag name="KSO_WM_UNIT_TYPE" val="i"/>
  <p:tag name="KSO_WM_UNIT_INDEX" val="2"/>
</p:tagLst>
</file>

<file path=ppt/tags/tag7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3"/>
  <p:tag name="KSO_WM_UNIT_LAYERLEVEL" val="1"/>
  <p:tag name="KSO_WM_TAG_VERSION" val="3.0"/>
  <p:tag name="KSO_WM_UNIT_TYPE" val="i"/>
  <p:tag name="KSO_WM_UNIT_INDEX" val="3"/>
</p:tagLst>
</file>

<file path=ppt/tags/tag7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4"/>
  <p:tag name="KSO_WM_UNIT_LAYERLEVEL" val="1"/>
  <p:tag name="KSO_WM_TAG_VERSION" val="3.0"/>
  <p:tag name="KSO_WM_UNIT_TYPE" val="i"/>
  <p:tag name="KSO_WM_UNIT_INDEX" val="4"/>
</p:tagLst>
</file>

<file path=ppt/tags/tag7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5"/>
  <p:tag name="KSO_WM_UNIT_LAYERLEVEL" val="1"/>
  <p:tag name="KSO_WM_TAG_VERSION" val="3.0"/>
  <p:tag name="KSO_WM_UNIT_TYPE" val="i"/>
  <p:tag name="KSO_WM_UNIT_INDEX" val="5"/>
</p:tagLst>
</file>

<file path=ppt/tags/tag8.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7"/>
  <p:tag name="KSO_WM_UNIT_LAYERLEVEL" val="1"/>
  <p:tag name="KSO_WM_TAG_VERSION" val="3.0"/>
  <p:tag name="KSO_WM_UNIT_TYPE" val="i"/>
  <p:tag name="KSO_WM_UNIT_INDEX" val="7"/>
</p:tagLst>
</file>

<file path=ppt/tags/tag8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11*i*6"/>
  <p:tag name="KSO_WM_UNIT_LAYERLEVEL" val="1"/>
  <p:tag name="KSO_WM_TAG_VERSION" val="3.0"/>
  <p:tag name="KSO_WM_UNIT_TYPE" val="i"/>
  <p:tag name="KSO_WM_UNIT_INDEX" val="6"/>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80"/>
  <p:tag name="KSO_WM_UNIT_TYPE" val="b"/>
  <p:tag name="KSO_WM_UNIT_INDEX" val="1"/>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4"/>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4"/>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3"/>
  <p:tag name="KSO_WM_UNIT_LAYERLEVEL" val="1"/>
  <p:tag name="KSO_WM_TAG_VERSION" val="3.0"/>
  <p:tag name="KSO_WM_BEAUTIFY_FLAG" val="#wm#"/>
  <p:tag name="KSO_WM_UNIT_PRESET_TEXT" val="公司名占位符"/>
  <p:tag name="KSO_WM_UNIT_NOCLEAR" val="0"/>
  <p:tag name="KSO_WM_UNIT_VALUE" val="90"/>
  <p:tag name="KSO_WM_UNIT_TYPE" val="f"/>
  <p:tag name="KSO_WM_UNIT_INDEX" val="3"/>
  <p:tag name="KSO_WM_UNIT_SUBTYPE" val="g"/>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4"/>
  <p:tag name="KSO_WM_UNIT_ID" val="_11*i*14"/>
  <p:tag name="KSO_WM_UNIT_LAYERLEVEL" val="1"/>
  <p:tag name="KSO_WM_TAG_VERSION" val="3.0"/>
  <p:tag name="KSO_WM_BEAUTIFY_FLAG" val="#wm#"/>
</p:tagLst>
</file>

<file path=ppt/tags/tag8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8"/>
  <p:tag name="KSO_WM_UNIT_LAYERLEVEL" val="1"/>
  <p:tag name="KSO_WM_TAG_VERSION" val="3.0"/>
  <p:tag name="KSO_WM_UNIT_TYPE" val="i"/>
  <p:tag name="KSO_WM_UNIT_INDEX" val="8"/>
</p:tagLst>
</file>

<file path=ppt/tags/tag9.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i*8"/>
  <p:tag name="KSO_WM_UNIT_LAYERLEVEL" val="1"/>
  <p:tag name="KSO_WM_TAG_VERSION" val="3.0"/>
  <p:tag name="KSO_WM_UNIT_TYPE" val="i"/>
  <p:tag name="KSO_WM_UNIT_INDEX" val="8"/>
</p:tagLst>
</file>

<file path=ppt/tags/tag90.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9"/>
  <p:tag name="KSO_WM_UNIT_LAYERLEVEL" val="1"/>
  <p:tag name="KSO_WM_TAG_VERSION" val="3.0"/>
  <p:tag name="KSO_WM_UNIT_TYPE" val="i"/>
  <p:tag name="KSO_WM_UNIT_INDEX" val="9"/>
</p:tagLst>
</file>

<file path=ppt/tags/tag91.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10"/>
  <p:tag name="KSO_WM_UNIT_LAYERLEVEL" val="1"/>
  <p:tag name="KSO_WM_TAG_VERSION" val="3.0"/>
  <p:tag name="KSO_WM_UNIT_TYPE" val="i"/>
  <p:tag name="KSO_WM_UNIT_INDEX" val="10"/>
</p:tagLst>
</file>

<file path=ppt/tags/tag92.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11"/>
  <p:tag name="KSO_WM_UNIT_LAYERLEVEL" val="1"/>
  <p:tag name="KSO_WM_TAG_VERSION" val="3.0"/>
  <p:tag name="KSO_WM_UNIT_TYPE" val="i"/>
  <p:tag name="KSO_WM_UNIT_INDEX" val="11"/>
</p:tagLst>
</file>

<file path=ppt/tags/tag93.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12"/>
  <p:tag name="KSO_WM_UNIT_LAYERLEVEL" val="1"/>
  <p:tag name="KSO_WM_TAG_VERSION" val="3.0"/>
  <p:tag name="KSO_WM_UNIT_TYPE" val="i"/>
  <p:tag name="KSO_WM_UNIT_INDEX" val="12"/>
</p:tagLst>
</file>

<file path=ppt/tags/tag94.xml><?xml version="1.0" encoding="utf-8"?>
<p:tagLst xmlns:p="http://schemas.openxmlformats.org/presentationml/2006/main">
  <p:tag name="KSO_WM_UNIT_TEXT_FILL_FORE_SCHEMECOLOR_INDEX_BRIGHTNESS" val="0"/>
  <p:tag name="KSO_WM_UNIT_TEXT_FILL_FORE_SCHEMECOLOR_INDEX" val="2"/>
  <p:tag name="KSO_WM_UNIT_TEXT_FILL_TYPE" val="1"/>
  <p:tag name="KSO_WM_UNIT_FILL_FORE_SCHEMECOLOR_INDEX_BRIGHTNESS" val="0"/>
  <p:tag name="KSO_WM_UNIT_FILL_FORE_SCHEMECOLOR_INDEX" val="5"/>
  <p:tag name="KSO_WM_UNIT_FILL_TYPE" val="1"/>
  <p:tag name="KSO_WM_BEAUTIFY_FLAG" val="#wm#"/>
  <p:tag name="KSO_WM_UNIT_HIGHLIGHT" val="0"/>
  <p:tag name="KSO_WM_UNIT_COMPATIBLE" val="0"/>
  <p:tag name="KSO_WM_UNIT_DIAGRAM_ISNUMVISUAL" val="0"/>
  <p:tag name="KSO_WM_UNIT_DIAGRAM_ISREFERUNIT" val="0"/>
  <p:tag name="KSO_WM_UNIT_ID" val="_11*i*13"/>
  <p:tag name="KSO_WM_UNIT_LAYERLEVEL" val="1"/>
  <p:tag name="KSO_WM_TAG_VERSION" val="3.0"/>
  <p:tag name="KSO_WM_UNIT_TYPE" val="i"/>
  <p:tag name="KSO_WM_UNIT_INDEX" val="13"/>
</p:tagLst>
</file>

<file path=ppt/tags/tag95.xml><?xml version="1.0" encoding="utf-8"?>
<p:tagLst xmlns:p="http://schemas.openxmlformats.org/presentationml/2006/main">
  <p:tag name="KSO_WM_UNIT_LINE_FORE_SCHEMECOLOR_INDEX_BRIGHTNESS" val="0"/>
  <p:tag name="KSO_WM_UNIT_LINE_FORE_SCHEMECOLOR_INDEX" val="5"/>
  <p:tag name="KSO_WM_UNIT_LINE_FILL_TYPE" val="2"/>
  <p:tag name="KSO_WM_BEAUTIFY_FLAG" val="#wm#"/>
  <p:tag name="KSO_WM_UNIT_HIGHLIGHT" val="0"/>
  <p:tag name="KSO_WM_UNIT_COMPATIBLE" val="0"/>
  <p:tag name="KSO_WM_UNIT_DIAGRAM_ISNUMVISUAL" val="0"/>
  <p:tag name="KSO_WM_UNIT_DIAGRAM_ISREFERUNIT" val="0"/>
  <p:tag name="KSO_WM_UNIT_ID" val="_11*i*14"/>
  <p:tag name="KSO_WM_UNIT_LAYERLEVEL" val="1"/>
  <p:tag name="KSO_WM_TAG_VERSION" val="3.0"/>
  <p:tag name="KSO_WM_UNIT_TYPE" val="i"/>
  <p:tag name="KSO_WM_UNIT_INDEX" val="14"/>
</p:tagLst>
</file>

<file path=ppt/tags/tag9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1"/>
  <p:tag name="KSO_WM_UNIT_LAYERLEVEL" val="1"/>
  <p:tag name="KSO_WM_TAG_VERSION" val="3.0"/>
  <p:tag name="KSO_WM_UNIT_TYPE" val="i"/>
  <p:tag name="KSO_WM_UNIT_INDEX" val="1"/>
</p:tagLst>
</file>

<file path=ppt/tags/tag9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_0*i*2"/>
  <p:tag name="KSO_WM_UNIT_LAYERLEVEL" val="1"/>
  <p:tag name="KSO_WM_TAG_VERSION" val="3.0"/>
  <p:tag name="KSO_WM_UNIT_TYPE" val="i"/>
  <p:tag name="KSO_WM_UNIT_INDEX" val="2"/>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VALUE" val="62"/>
  <p:tag name="KSO_WM_UNIT_TYPE" val="a"/>
  <p:tag name="KSO_WM_UNIT_INDEX" val="1"/>
  <p:tag name="KSO_WM_TEMPLATE_CATEGORY" val="custom"/>
  <p:tag name="KSO_WM_TEMPLATE_INDEX" val="20230990"/>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二级&#10;三级&#10;四级&#10;五级"/>
  <p:tag name="KSO_WM_UNIT_NOCLEAR" val="0"/>
  <p:tag name="KSO_WM_UNIT_VALUE" val="360"/>
  <p:tag name="KSO_WM_UNIT_TYPE" val="f"/>
  <p:tag name="KSO_WM_UNIT_INDEX" val="1"/>
  <p:tag name="KSO_WM_TEMPLATE_CATEGORY" val="custom"/>
  <p:tag name="KSO_WM_TEMPLATE_INDEX" val="20230990"/>
</p:tagLst>
</file>

<file path=ppt/theme/theme1.xml><?xml version="1.0" encoding="utf-8"?>
<a:theme xmlns:a="http://schemas.openxmlformats.org/drawingml/2006/main" name="WPS">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宋体"/>
        <a:cs typeface=""/>
      </a:majorFont>
      <a:minorFont>
        <a:latin typeface="Calibri"/>
        <a:ea typeface="宋体"/>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自定义 132">
      <a:dk1>
        <a:srgbClr val="000000"/>
      </a:dk1>
      <a:lt1>
        <a:srgbClr val="FFFFFF"/>
      </a:lt1>
      <a:dk2>
        <a:srgbClr val="003248"/>
      </a:dk2>
      <a:lt2>
        <a:srgbClr val="E8F7FE"/>
      </a:lt2>
      <a:accent1>
        <a:srgbClr val="FF3B3B"/>
      </a:accent1>
      <a:accent2>
        <a:srgbClr val="FF542D"/>
      </a:accent2>
      <a:accent3>
        <a:srgbClr val="FF7429"/>
      </a:accent3>
      <a:accent4>
        <a:srgbClr val="FE8F00"/>
      </a:accent4>
      <a:accent5>
        <a:srgbClr val="FFB005"/>
      </a:accent5>
      <a:accent6>
        <a:srgbClr val="FFC000"/>
      </a:accent6>
      <a:hlink>
        <a:srgbClr val="304FFE"/>
      </a:hlink>
      <a:folHlink>
        <a:srgbClr val="492067"/>
      </a:folHlink>
    </a:clrScheme>
    <a:fontScheme name="主题字体">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accent2">
                <a:alpha val="80000"/>
              </a:schemeClr>
            </a:gs>
            <a:gs pos="100000">
              <a:schemeClr val="accent1"/>
            </a:gs>
            <a:gs pos="48000">
              <a:schemeClr val="accent2">
                <a:alpha val="70000"/>
              </a:schemeClr>
            </a:gs>
          </a:gsLst>
          <a:lin ang="10800000" scaled="1"/>
        </a:gradFill>
        <a:ln>
          <a:no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6039</Words>
  <Application>WPS 文字</Application>
  <PresentationFormat>宽屏</PresentationFormat>
  <Paragraphs>268</Paragraphs>
  <Slides>20</Slides>
  <Notes>1</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20</vt:i4>
      </vt:variant>
    </vt:vector>
  </HeadingPairs>
  <TitlesOfParts>
    <vt:vector size="36" baseType="lpstr">
      <vt:lpstr>Arial</vt:lpstr>
      <vt:lpstr>宋体</vt:lpstr>
      <vt:lpstr>Wingdings</vt:lpstr>
      <vt:lpstr>Calibri</vt:lpstr>
      <vt:lpstr>Helvetica Neue</vt:lpstr>
      <vt:lpstr>汉仪书宋二KW</vt:lpstr>
      <vt:lpstr>微软雅黑</vt:lpstr>
      <vt:lpstr>汉仪旗黑</vt:lpstr>
      <vt:lpstr>宋体</vt:lpstr>
      <vt:lpstr>Arial Unicode MS</vt:lpstr>
      <vt:lpstr>+中文标题</vt:lpstr>
      <vt:lpstr>苹方-简</vt:lpstr>
      <vt:lpstr>+中文正文</vt:lpstr>
      <vt:lpstr>微软雅黑</vt:lpstr>
      <vt:lpstr>WPS</vt:lpstr>
      <vt:lpstr>Office 主题​​</vt:lpstr>
      <vt:lpstr>TokenSpy</vt:lpstr>
      <vt:lpstr>项目概述</vt:lpstr>
      <vt:lpstr>TokenSpy简介</vt:lpstr>
      <vt:lpstr>市场情况分析</vt:lpstr>
      <vt:lpstr>当前市场现状</vt:lpstr>
      <vt:lpstr>市场需求分析</vt:lpstr>
      <vt:lpstr>产品特性展示</vt:lpstr>
      <vt:lpstr>地址监控与实时通知</vt:lpstr>
      <vt:lpstr>AI分析聪明钱的交易倾向</vt:lpstr>
      <vt:lpstr>产品UI展示</vt:lpstr>
      <vt:lpstr>Demo插入与操作流程演示</vt:lpstr>
      <vt:lpstr>代币经济学与激励机制</vt:lpstr>
      <vt:lpstr>激励机制与Arkham模式</vt:lpstr>
      <vt:lpstr>利用Solana的特性</vt:lpstr>
      <vt:lpstr>交易速度快与处理大量数据</vt:lpstr>
      <vt:lpstr>代码开放声明与GitHub展示</vt:lpstr>
      <vt:lpstr>GitHub界面展示与项目透明度</vt:lpstr>
      <vt:lpstr>未来愿景与发展方向</vt:lpstr>
      <vt:lpstr>开发自有钱包与集成数据分析功能</vt:lpstr>
      <vt:lpstr>谢谢</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宋谨言</cp:lastModifiedBy>
  <cp:revision>12</cp:revision>
  <dcterms:created xsi:type="dcterms:W3CDTF">2024-04-09T03:47:11Z</dcterms:created>
  <dcterms:modified xsi:type="dcterms:W3CDTF">2024-04-09T03:47:11Z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2052-6.5.2.8766</vt:lpwstr>
  </property>
  <property fmtid="{D5CDD505-2E9C-101B-9397-08002B2CF9AE}" pid="3" name="ICV">
    <vt:lpwstr>BB531EE6985835DD3FBA1466F593A66B_43</vt:lpwstr>
  </property>
</Properties>
</file>

<file path=docProps/thumbnail.jpeg>
</file>